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3" r:id="rId1"/>
  </p:sldMasterIdLst>
  <p:notesMasterIdLst>
    <p:notesMasterId r:id="rId10"/>
  </p:notesMasterIdLst>
  <p:sldIdLst>
    <p:sldId id="5979" r:id="rId2"/>
    <p:sldId id="5980" r:id="rId3"/>
    <p:sldId id="5981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8" autoAdjust="0"/>
    <p:restoredTop sz="94624" autoAdjust="0"/>
  </p:normalViewPr>
  <p:slideViewPr>
    <p:cSldViewPr snapToGrid="0">
      <p:cViewPr>
        <p:scale>
          <a:sx n="75" d="100"/>
          <a:sy n="75" d="100"/>
        </p:scale>
        <p:origin x="-618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87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  <pc:spChg chg="mod">
          <ac:chgData name="Wei Li" userId="fae33518c2e5a771" providerId="LiveId" clId="{83597C3F-9596-424F-880B-060731757A89}" dt="2023-11-12T04:17:02.723" v="151" actId="14100"/>
          <ac:spMkLst>
            <pc:docMk/>
            <pc:sldMk cId="3586180576" sldId="256"/>
            <ac:spMk id="3075" creationId="{8C0F48B4-E711-451D-97E7-74F15F3A0BA4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  <pc:spChg chg="mod">
          <ac:chgData name="Wei Li" userId="fae33518c2e5a771" providerId="LiveId" clId="{83597C3F-9596-424F-880B-060731757A89}" dt="2023-11-12T04:17:18.776" v="155" actId="14100"/>
          <ac:spMkLst>
            <pc:docMk/>
            <pc:sldMk cId="2735076479" sldId="258"/>
            <ac:spMk id="5123" creationId="{2AD2C569-FAC1-EC12-20D7-8A0B1C5BC385}"/>
          </ac:spMkLst>
        </pc:spChg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  <pc:spChg chg="add del mod">
          <ac:chgData name="Wei Li" userId="fae33518c2e5a771" providerId="LiveId" clId="{83597C3F-9596-424F-880B-060731757A89}" dt="2023-11-12T04:50:20.399" v="282"/>
          <ac:spMkLst>
            <pc:docMk/>
            <pc:sldMk cId="1095009189" sldId="273"/>
            <ac:spMk id="3" creationId="{1861548F-539A-569F-B8F6-EE0BD36DEC99}"/>
          </ac:spMkLst>
        </pc:spChg>
        <pc:spChg chg="add mod">
          <ac:chgData name="Wei Li" userId="fae33518c2e5a771" providerId="LiveId" clId="{83597C3F-9596-424F-880B-060731757A89}" dt="2023-11-12T04:51:33.631" v="298" actId="1076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  <pc:spChg chg="mod">
          <ac:chgData name="Wei Li" userId="fae33518c2e5a771" providerId="LiveId" clId="{83597C3F-9596-424F-880B-060731757A89}" dt="2023-11-12T04:48:47.969" v="2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  <pc:spChg chg="mod">
          <ac:chgData name="Wei Li" userId="fae33518c2e5a771" providerId="LiveId" clId="{83597C3F-9596-424F-880B-060731757A89}" dt="2023-11-12T03:42:08.098" v="68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83597C3F-9596-424F-880B-060731757A89}" dt="2023-11-12T03:41:52.949" v="6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  <pc:spChg chg="mod">
          <ac:chgData name="Wei Li" userId="fae33518c2e5a771" providerId="LiveId" clId="{83597C3F-9596-424F-880B-060731757A89}" dt="2023-11-12T03:36:48.984" v="32" actId="108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  <pc:spChg chg="mod">
          <ac:chgData name="Wei Li" userId="fae33518c2e5a771" providerId="LiveId" clId="{83597C3F-9596-424F-880B-060731757A89}" dt="2023-11-12T03:38:15.095" v="60" actId="20577"/>
          <ac:spMkLst>
            <pc:docMk/>
            <pc:sldMk cId="1441545845" sldId="4045"/>
            <ac:spMk id="3" creationId="{89253642-C0DE-7C83-A7A1-3E35788E3CB5}"/>
          </ac:spMkLst>
        </pc:spChg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  <pc:spChg chg="mod">
          <ac:chgData name="Wei Li" userId="fae33518c2e5a771" providerId="LiveId" clId="{83597C3F-9596-424F-880B-060731757A89}" dt="2023-11-12T04:10:32.376" v="70"/>
          <ac:spMkLst>
            <pc:docMk/>
            <pc:sldMk cId="314403199" sldId="5591"/>
            <ac:spMk id="2" creationId="{E37EDBA7-7E06-6748-48D5-3A5314F2B736}"/>
          </ac:spMkLst>
        </pc:spChg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2" creationId="{75D42B21-0831-7DB9-F641-54764CECC0EC}"/>
          </ac:spMkLst>
        </pc:spChg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3" creationId="{85521D7C-05A2-F082-F3DC-C18447F299CC}"/>
          </ac:spMkLst>
        </pc:spChg>
        <pc:spChg chg="add mod ord">
          <ac:chgData name="Wei Li" userId="fae33518c2e5a771" providerId="LiveId" clId="{83597C3F-9596-424F-880B-060731757A89}" dt="2023-11-12T04:13:10.516" v="87"/>
          <ac:spMkLst>
            <pc:docMk/>
            <pc:sldMk cId="1804784486" sldId="5591"/>
            <ac:spMk id="4" creationId="{940DD1F3-8C31-8A37-0991-520FBA6F1200}"/>
          </ac:spMkLst>
        </pc:spChg>
        <pc:spChg chg="add mod ord">
          <ac:chgData name="Wei Li" userId="fae33518c2e5a771" providerId="LiveId" clId="{83597C3F-9596-424F-880B-060731757A89}" dt="2023-11-12T04:13:34.453" v="90" actId="255"/>
          <ac:spMkLst>
            <pc:docMk/>
            <pc:sldMk cId="1804784486" sldId="5591"/>
            <ac:spMk id="5" creationId="{D75F0B24-C94E-6954-006E-F29D05A5C36E}"/>
          </ac:spMkLst>
        </pc:spChg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  <pc:spChg chg="add del mod">
          <ac:chgData name="Wei Li" userId="fae33518c2e5a771" providerId="LiveId" clId="{83597C3F-9596-424F-880B-060731757A89}" dt="2023-11-12T04:14:26.989" v="102" actId="478"/>
          <ac:spMkLst>
            <pc:docMk/>
            <pc:sldMk cId="2532453098" sldId="5592"/>
            <ac:spMk id="3" creationId="{6762978E-28DB-C1C8-C552-9AB1EFBBFE47}"/>
          </ac:spMkLst>
        </pc:spChg>
        <pc:spChg chg="del">
          <ac:chgData name="Wei Li" userId="fae33518c2e5a771" providerId="LiveId" clId="{83597C3F-9596-424F-880B-060731757A89}" dt="2023-11-12T04:14:21.328" v="101" actId="478"/>
          <ac:spMkLst>
            <pc:docMk/>
            <pc:sldMk cId="2532453098" sldId="5592"/>
            <ac:spMk id="4" creationId="{940DD1F3-8C31-8A37-0991-520FBA6F1200}"/>
          </ac:spMkLst>
        </pc:spChg>
        <pc:spChg chg="mod">
          <ac:chgData name="Wei Li" userId="fae33518c2e5a771" providerId="LiveId" clId="{83597C3F-9596-424F-880B-060731757A89}" dt="2023-11-12T04:14:31.666" v="103" actId="1076"/>
          <ac:spMkLst>
            <pc:docMk/>
            <pc:sldMk cId="2532453098" sldId="5592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  <pc:spChg chg="mod">
          <ac:chgData name="Wei Li" userId="fae33518c2e5a771" providerId="LiveId" clId="{83597C3F-9596-424F-880B-060731757A89}" dt="2023-11-12T04:14:56.307" v="107"/>
          <ac:spMkLst>
            <pc:docMk/>
            <pc:sldMk cId="3271475250" sldId="5593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  <pc:spChg chg="mod">
          <ac:chgData name="Wei Li" userId="fae33518c2e5a771" providerId="LiveId" clId="{83597C3F-9596-424F-880B-060731757A89}" dt="2023-11-12T04:15:14.288" v="115" actId="20577"/>
          <ac:spMkLst>
            <pc:docMk/>
            <pc:sldMk cId="3430526629" sldId="5594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  <pc:spChg chg="mod">
          <ac:chgData name="Wei Li" userId="fae33518c2e5a771" providerId="LiveId" clId="{83597C3F-9596-424F-880B-060731757A89}" dt="2023-11-12T04:16:03.174" v="149" actId="14100"/>
          <ac:spMkLst>
            <pc:docMk/>
            <pc:sldMk cId="1696001160" sldId="5595"/>
            <ac:spMk id="5" creationId="{D75F0B24-C94E-6954-006E-F29D05A5C36E}"/>
          </ac:spMkLst>
        </pc:spChg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  <pc:spChg chg="mod">
          <ac:chgData name="Wei Li" userId="fae33518c2e5a771" providerId="LiveId" clId="{83597C3F-9596-424F-880B-060731757A89}" dt="2023-11-12T04:17:11.018" v="153" actId="14100"/>
          <ac:spMkLst>
            <pc:docMk/>
            <pc:sldMk cId="0" sldId="5596"/>
            <ac:spMk id="4099" creationId="{792B8EE3-7F89-F04B-7B0B-B37CA4CA14BC}"/>
          </ac:spMkLst>
        </pc:spChg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  <pc:picChg chg="mod">
          <ac:chgData name="Wei Li" userId="fae33518c2e5a771" providerId="LiveId" clId="{83597C3F-9596-424F-880B-060731757A89}" dt="2023-11-12T04:17:41.606" v="157" actId="14100"/>
          <ac:picMkLst>
            <pc:docMk/>
            <pc:sldMk cId="0" sldId="5597"/>
            <ac:picMk id="2050" creationId="{E08723EF-6DF5-B6B7-AF9C-A91BC2752344}"/>
          </ac:picMkLst>
        </pc:picChg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  <pc:picChg chg="mod">
          <ac:chgData name="Wei Li" userId="fae33518c2e5a771" providerId="LiveId" clId="{83597C3F-9596-424F-880B-060731757A89}" dt="2023-11-12T04:17:50.460" v="159" actId="14100"/>
          <ac:picMkLst>
            <pc:docMk/>
            <pc:sldMk cId="0" sldId="5598"/>
            <ac:picMk id="3074" creationId="{0959DB61-7C17-3E2B-4811-DDDF159A9547}"/>
          </ac:picMkLst>
        </pc:picChg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  <pc:picChg chg="mod">
          <ac:chgData name="Wei Li" userId="fae33518c2e5a771" providerId="LiveId" clId="{83597C3F-9596-424F-880B-060731757A89}" dt="2023-11-12T04:17:57.313" v="161" actId="14100"/>
          <ac:picMkLst>
            <pc:docMk/>
            <pc:sldMk cId="0" sldId="5599"/>
            <ac:picMk id="4098" creationId="{2D42B68C-972A-C3D7-366F-B0B7FA5504BE}"/>
          </ac:picMkLst>
        </pc:picChg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  <pc:spChg chg="mod">
          <ac:chgData name="Wei Li" userId="fae33518c2e5a771" providerId="LiveId" clId="{83597C3F-9596-424F-880B-060731757A89}" dt="2023-11-12T04:36:19.331" v="217" actId="20577"/>
          <ac:spMkLst>
            <pc:docMk/>
            <pc:sldMk cId="0" sldId="5600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6:29.544" v="218"/>
          <ac:spMkLst>
            <pc:docMk/>
            <pc:sldMk cId="0" sldId="5600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6:40.578" v="220"/>
          <ac:picMkLst>
            <pc:docMk/>
            <pc:sldMk cId="0" sldId="5600"/>
            <ac:picMk id="2" creationId="{32AEDA33-BB45-CEDA-0568-8A42373CB665}"/>
          </ac:picMkLst>
        </pc:picChg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  <pc:spChg chg="add del mod">
          <ac:chgData name="Wei Li" userId="fae33518c2e5a771" providerId="LiveId" clId="{83597C3F-9596-424F-880B-060731757A89}" dt="2023-11-12T04:37:17.159" v="229" actId="478"/>
          <ac:spMkLst>
            <pc:docMk/>
            <pc:sldMk cId="3912457390" sldId="5601"/>
            <ac:spMk id="2" creationId="{3CD14CF8-DF7D-2504-4789-1556F19728C3}"/>
          </ac:spMkLst>
        </pc:spChg>
        <pc:spChg chg="add del mod">
          <ac:chgData name="Wei Li" userId="fae33518c2e5a771" providerId="LiveId" clId="{83597C3F-9596-424F-880B-060731757A89}" dt="2023-11-12T04:36:50.967" v="224" actId="478"/>
          <ac:spMkLst>
            <pc:docMk/>
            <pc:sldMk cId="3912457390" sldId="5601"/>
            <ac:spMk id="3" creationId="{89B8CC15-F700-EB25-C813-D43E02759007}"/>
          </ac:spMkLst>
        </pc:spChg>
        <pc:spChg chg="add del mod">
          <ac:chgData name="Wei Li" userId="fae33518c2e5a771" providerId="LiveId" clId="{83597C3F-9596-424F-880B-060731757A89}" dt="2023-11-12T04:37:02.682" v="228" actId="478"/>
          <ac:spMkLst>
            <pc:docMk/>
            <pc:sldMk cId="3912457390" sldId="5601"/>
            <ac:spMk id="4" creationId="{94ADFB39-F6F0-C6FA-1405-73339EE0C9DE}"/>
          </ac:spMkLst>
        </pc:spChg>
        <pc:spChg chg="del">
          <ac:chgData name="Wei Li" userId="fae33518c2e5a771" providerId="LiveId" clId="{83597C3F-9596-424F-880B-060731757A89}" dt="2023-11-12T04:36:46.350" v="222" actId="478"/>
          <ac:spMkLst>
            <pc:docMk/>
            <pc:sldMk cId="3912457390" sldId="5601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7:23.984" v="230"/>
          <ac:spMkLst>
            <pc:docMk/>
            <pc:sldMk cId="3912457390" sldId="5601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7:02.682" v="228" actId="478"/>
          <ac:picMkLst>
            <pc:docMk/>
            <pc:sldMk cId="3912457390" sldId="5601"/>
            <ac:picMk id="3078" creationId="{3B769120-0B99-E8F2-038A-DCB19DC7C9C9}"/>
          </ac:picMkLst>
        </pc:picChg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  <pc:spChg chg="mod">
          <ac:chgData name="Wei Li" userId="fae33518c2e5a771" providerId="LiveId" clId="{83597C3F-9596-424F-880B-060731757A89}" dt="2023-11-12T04:37:33.862" v="232"/>
          <ac:spMkLst>
            <pc:docMk/>
            <pc:sldMk cId="2622078305" sldId="560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  <pc:spChg chg="mod">
          <ac:chgData name="Wei Li" userId="fae33518c2e5a771" providerId="LiveId" clId="{83597C3F-9596-424F-880B-060731757A89}" dt="2023-11-12T04:37:43.221" v="234"/>
          <ac:spMkLst>
            <pc:docMk/>
            <pc:sldMk cId="3275492051" sldId="560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  <pc:spChg chg="mod">
          <ac:chgData name="Wei Li" userId="fae33518c2e5a771" providerId="LiveId" clId="{83597C3F-9596-424F-880B-060731757A89}" dt="2023-11-12T04:37:50.722" v="236"/>
          <ac:spMkLst>
            <pc:docMk/>
            <pc:sldMk cId="3667284626" sldId="560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  <pc:spChg chg="mod">
          <ac:chgData name="Wei Li" userId="fae33518c2e5a771" providerId="LiveId" clId="{83597C3F-9596-424F-880B-060731757A89}" dt="2023-11-12T04:37:57.658" v="238"/>
          <ac:spMkLst>
            <pc:docMk/>
            <pc:sldMk cId="4069562513" sldId="560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  <pc:spChg chg="mod">
          <ac:chgData name="Wei Li" userId="fae33518c2e5a771" providerId="LiveId" clId="{83597C3F-9596-424F-880B-060731757A89}" dt="2023-11-12T04:38:11.203" v="240"/>
          <ac:spMkLst>
            <pc:docMk/>
            <pc:sldMk cId="4047864709" sldId="5606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  <pc:spChg chg="mod">
          <ac:chgData name="Wei Li" userId="fae33518c2e5a771" providerId="LiveId" clId="{83597C3F-9596-424F-880B-060731757A89}" dt="2023-11-12T04:38:19.986" v="242"/>
          <ac:spMkLst>
            <pc:docMk/>
            <pc:sldMk cId="1357984407" sldId="5607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  <pc:spChg chg="mod">
          <ac:chgData name="Wei Li" userId="fae33518c2e5a771" providerId="LiveId" clId="{83597C3F-9596-424F-880B-060731757A89}" dt="2023-11-12T04:38:28.443" v="244"/>
          <ac:spMkLst>
            <pc:docMk/>
            <pc:sldMk cId="3985724323" sldId="5608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  <pc:spChg chg="mod">
          <ac:chgData name="Wei Li" userId="fae33518c2e5a771" providerId="LiveId" clId="{83597C3F-9596-424F-880B-060731757A89}" dt="2023-11-12T04:38:37.462" v="246"/>
          <ac:spMkLst>
            <pc:docMk/>
            <pc:sldMk cId="2053880349" sldId="5609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  <pc:spChg chg="mod">
          <ac:chgData name="Wei Li" userId="fae33518c2e5a771" providerId="LiveId" clId="{83597C3F-9596-424F-880B-060731757A89}" dt="2023-11-12T04:38:46.861" v="248"/>
          <ac:spMkLst>
            <pc:docMk/>
            <pc:sldMk cId="4011038528" sldId="5610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  <pc:spChg chg="mod">
          <ac:chgData name="Wei Li" userId="fae33518c2e5a771" providerId="LiveId" clId="{83597C3F-9596-424F-880B-060731757A89}" dt="2023-11-12T04:38:54.982" v="250"/>
          <ac:spMkLst>
            <pc:docMk/>
            <pc:sldMk cId="3123581761" sldId="5611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  <pc:spChg chg="mod">
          <ac:chgData name="Wei Li" userId="fae33518c2e5a771" providerId="LiveId" clId="{83597C3F-9596-424F-880B-060731757A89}" dt="2023-11-12T04:39:02.722" v="252"/>
          <ac:spMkLst>
            <pc:docMk/>
            <pc:sldMk cId="2296887727" sldId="561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  <pc:spChg chg="mod">
          <ac:chgData name="Wei Li" userId="fae33518c2e5a771" providerId="LiveId" clId="{83597C3F-9596-424F-880B-060731757A89}" dt="2023-11-12T04:39:10.294" v="254"/>
          <ac:spMkLst>
            <pc:docMk/>
            <pc:sldMk cId="1668524255" sldId="561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  <pc:spChg chg="mod">
          <ac:chgData name="Wei Li" userId="fae33518c2e5a771" providerId="LiveId" clId="{83597C3F-9596-424F-880B-060731757A89}" dt="2023-11-12T04:39:18.758" v="256"/>
          <ac:spMkLst>
            <pc:docMk/>
            <pc:sldMk cId="1557026630" sldId="561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  <pc:spChg chg="mod">
          <ac:chgData name="Wei Li" userId="fae33518c2e5a771" providerId="LiveId" clId="{83597C3F-9596-424F-880B-060731757A89}" dt="2023-11-12T04:39:30.830" v="261" actId="20577"/>
          <ac:spMkLst>
            <pc:docMk/>
            <pc:sldMk cId="714902703" sldId="561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  <pc:spChg chg="mod">
          <ac:chgData name="Wei Li" userId="fae33518c2e5a771" providerId="LiveId" clId="{83597C3F-9596-424F-880B-060731757A89}" dt="2023-11-12T04:53:17.023" v="300" actId="20577"/>
          <ac:spMkLst>
            <pc:docMk/>
            <pc:sldMk cId="1355953003" sldId="5616"/>
            <ac:spMk id="4" creationId="{AB928B3A-8B07-440E-6532-329534C650BA}"/>
          </ac:spMkLst>
        </pc:spChg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  <pc:spChg chg="mod">
          <ac:chgData name="Wei Li" userId="fae33518c2e5a771" providerId="LiveId" clId="{83597C3F-9596-424F-880B-060731757A89}" dt="2023-11-12T04:49:48.703" v="278"/>
          <ac:spMkLst>
            <pc:docMk/>
            <pc:sldMk cId="4185961323" sldId="5617"/>
            <ac:spMk id="4" creationId="{AB928B3A-8B07-440E-6532-329534C650BA}"/>
          </ac:spMkLst>
        </pc:spChg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  <pc:spChg chg="del">
          <ac:chgData name="Wei Li" userId="fae33518c2e5a771" providerId="LiveId" clId="{83597C3F-9596-424F-880B-060731757A89}" dt="2023-11-12T04:59:50.637" v="303" actId="478"/>
          <ac:spMkLst>
            <pc:docMk/>
            <pc:sldMk cId="3890855024" sldId="5618"/>
            <ac:spMk id="2" creationId="{3421DFAE-E4FA-EB0B-DB52-8CB9E9235B8F}"/>
          </ac:spMkLst>
        </pc:spChg>
        <pc:spChg chg="mod">
          <ac:chgData name="Wei Li" userId="fae33518c2e5a771" providerId="LiveId" clId="{83597C3F-9596-424F-880B-060731757A89}" dt="2023-11-12T05:06:36.726" v="355" actId="14100"/>
          <ac:spMkLst>
            <pc:docMk/>
            <pc:sldMk cId="3890855024" sldId="5618"/>
            <ac:spMk id="3" creationId="{4F3AF343-CBBE-0C47-AE8F-88A9377AEADA}"/>
          </ac:spMkLst>
        </pc:spChg>
        <pc:spChg chg="add del">
          <ac:chgData name="Wei Li" userId="fae33518c2e5a771" providerId="LiveId" clId="{83597C3F-9596-424F-880B-060731757A89}" dt="2023-11-12T04:59:57.094" v="306"/>
          <ac:spMkLst>
            <pc:docMk/>
            <pc:sldMk cId="3890855024" sldId="5618"/>
            <ac:spMk id="5" creationId="{E302ECDE-D414-DD93-C789-3DA6F61FA644}"/>
          </ac:spMkLst>
        </pc:spChg>
        <pc:picChg chg="del">
          <ac:chgData name="Wei Li" userId="fae33518c2e5a771" providerId="LiveId" clId="{83597C3F-9596-424F-880B-060731757A89}" dt="2023-11-12T04:59:05.990" v="302" actId="478"/>
          <ac:picMkLst>
            <pc:docMk/>
            <pc:sldMk cId="3890855024" sldId="5618"/>
            <ac:picMk id="4" creationId="{3C35CE0C-CEBD-86CF-2342-46D280193F3F}"/>
          </ac:picMkLst>
        </pc:picChg>
        <pc:picChg chg="add mod modCrop">
          <ac:chgData name="Wei Li" userId="fae33518c2e5a771" providerId="LiveId" clId="{83597C3F-9596-424F-880B-060731757A89}" dt="2023-11-12T05:06:29.374" v="354" actId="1076"/>
          <ac:picMkLst>
            <pc:docMk/>
            <pc:sldMk cId="3890855024" sldId="5618"/>
            <ac:picMk id="7" creationId="{C4F3D5D1-0142-8EDB-3415-04AB7A8A0995}"/>
          </ac:picMkLst>
        </pc:picChg>
        <pc:picChg chg="add mod">
          <ac:chgData name="Wei Li" userId="fae33518c2e5a771" providerId="LiveId" clId="{83597C3F-9596-424F-880B-060731757A89}" dt="2023-11-12T05:06:45.682" v="357" actId="1076"/>
          <ac:picMkLst>
            <pc:docMk/>
            <pc:sldMk cId="3890855024" sldId="5618"/>
            <ac:picMk id="9" creationId="{079EB425-B733-2259-FEAA-58AE9DAFD638}"/>
          </ac:picMkLst>
        </pc:picChg>
        <pc:picChg chg="add mod">
          <ac:chgData name="Wei Li" userId="fae33518c2e5a771" providerId="LiveId" clId="{83597C3F-9596-424F-880B-060731757A89}" dt="2023-11-12T05:06:39.992" v="356" actId="14100"/>
          <ac:picMkLst>
            <pc:docMk/>
            <pc:sldMk cId="3890855024" sldId="5618"/>
            <ac:picMk id="11" creationId="{2F3E5C10-CE46-6493-FD1F-B9EFB1FC07D4}"/>
          </ac:picMkLst>
        </pc:picChg>
        <pc:picChg chg="add del">
          <ac:chgData name="Wei Li" userId="fae33518c2e5a771" providerId="LiveId" clId="{83597C3F-9596-424F-880B-060731757A89}" dt="2023-11-12T04:59:57.094" v="306"/>
          <ac:picMkLst>
            <pc:docMk/>
            <pc:sldMk cId="3890855024" sldId="5618"/>
            <ac:picMk id="1026" creationId="{B0816BF2-8E24-6A83-5223-9DE600DECB3A}"/>
          </ac:picMkLst>
        </pc:picChg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  <pc:spChg chg="mod">
          <ac:chgData name="Wei Li" userId="fae33518c2e5a771" providerId="LiveId" clId="{83597C3F-9596-424F-880B-060731757A89}" dt="2023-11-12T05:00:48.911" v="315"/>
          <ac:spMkLst>
            <pc:docMk/>
            <pc:sldMk cId="1154389876" sldId="5619"/>
            <ac:spMk id="3" creationId="{4F3AF343-CBBE-0C47-AE8F-88A9377AEADA}"/>
          </ac:spMkLst>
        </pc:spChg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  <pc:spChg chg="mod">
          <ac:chgData name="Wei Li" userId="fae33518c2e5a771" providerId="LiveId" clId="{83597C3F-9596-424F-880B-060731757A89}" dt="2023-11-12T05:07:48.382" v="364" actId="14100"/>
          <ac:spMkLst>
            <pc:docMk/>
            <pc:sldMk cId="4232408352" sldId="5620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7:45.428" v="363" actId="1076"/>
          <ac:picMkLst>
            <pc:docMk/>
            <pc:sldMk cId="4232408352" sldId="5620"/>
            <ac:picMk id="4" creationId="{642EFCD8-A198-E32F-BFD1-0D36FD540B5C}"/>
          </ac:picMkLst>
        </pc:picChg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  <pc:spChg chg="add del">
          <ac:chgData name="Wei Li" userId="fae33518c2e5a771" providerId="LiveId" clId="{83597C3F-9596-424F-880B-060731757A89}" dt="2023-11-12T05:01:54.636" v="322"/>
          <ac:spMkLst>
            <pc:docMk/>
            <pc:sldMk cId="337059822" sldId="5621"/>
            <ac:spMk id="2" creationId="{3E51ACEC-6F4C-0D4F-4EFB-E7F1AC1EDE08}"/>
          </ac:spMkLst>
        </pc:spChg>
        <pc:spChg chg="mod">
          <ac:chgData name="Wei Li" userId="fae33518c2e5a771" providerId="LiveId" clId="{83597C3F-9596-424F-880B-060731757A89}" dt="2023-11-12T05:08:49.587" v="373" actId="27636"/>
          <ac:spMkLst>
            <pc:docMk/>
            <pc:sldMk cId="337059822" sldId="5621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8:36.078" v="368" actId="1076"/>
          <ac:picMkLst>
            <pc:docMk/>
            <pc:sldMk cId="337059822" sldId="5621"/>
            <ac:picMk id="5" creationId="{5FEA37A5-4325-9C7A-077D-36BFE198FC87}"/>
          </ac:picMkLst>
        </pc:picChg>
        <pc:picChg chg="add mod">
          <ac:chgData name="Wei Li" userId="fae33518c2e5a771" providerId="LiveId" clId="{83597C3F-9596-424F-880B-060731757A89}" dt="2023-11-12T05:09:34.670" v="376" actId="1076"/>
          <ac:picMkLst>
            <pc:docMk/>
            <pc:sldMk cId="337059822" sldId="5621"/>
            <ac:picMk id="7" creationId="{28109827-6B29-1854-AE95-40F3CBC767AC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0" creationId="{8AF87EE2-3156-3BE3-C3B7-699F651F6650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1" creationId="{752AE5E0-555F-B005-6BA3-3CD4A4864B6D}"/>
          </ac:picMkLst>
        </pc:picChg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  <pc:spChg chg="mod">
          <ac:chgData name="Wei Li" userId="fae33518c2e5a771" providerId="LiveId" clId="{83597C3F-9596-424F-880B-060731757A89}" dt="2023-11-12T05:02:20.107" v="326"/>
          <ac:spMkLst>
            <pc:docMk/>
            <pc:sldMk cId="2698137942" sldId="5622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9:54.955" v="378" actId="1076"/>
          <ac:picMkLst>
            <pc:docMk/>
            <pc:sldMk cId="2698137942" sldId="5622"/>
            <ac:picMk id="4" creationId="{4D9BD8EA-5AF3-F40B-F98E-BDCAEC12AE1E}"/>
          </ac:picMkLst>
        </pc:picChg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0F871CF8-2E81-435A-B20D-8982C8558FC0}"/>
    <pc:docChg chg="undo custSel addSld delSld modSld delMainMaster">
      <pc:chgData name="Wei Li" userId="fae33518c2e5a771" providerId="LiveId" clId="{0F871CF8-2E81-435A-B20D-8982C8558FC0}" dt="2024-06-09T05:08:35.190" v="119" actId="2696"/>
      <pc:docMkLst>
        <pc:docMk/>
      </pc:docMkLst>
      <pc:sldChg chg="del">
        <pc:chgData name="Wei Li" userId="fae33518c2e5a771" providerId="LiveId" clId="{0F871CF8-2E81-435A-B20D-8982C8558FC0}" dt="2024-06-09T04:41:39.901" v="43" actId="47"/>
        <pc:sldMkLst>
          <pc:docMk/>
          <pc:sldMk cId="2259308896" sldId="25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77767936" sldId="25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12464418" sldId="2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95663426" sldId="25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3841569" sldId="2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72117977" sldId="26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668304794" sldId="26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513454494" sldId="26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13626649" sldId="26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08652130" sldId="26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90220480" sldId="26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41554029" sldId="26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91493705" sldId="26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64113988" sldId="26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32723494" sldId="27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13732920" sldId="27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56014129" sldId="272"/>
        </pc:sldMkLst>
      </pc:sldChg>
      <pc:sldChg chg="modSp mod">
        <pc:chgData name="Wei Li" userId="fae33518c2e5a771" providerId="LiveId" clId="{0F871CF8-2E81-435A-B20D-8982C8558FC0}" dt="2024-06-09T04:50:23.354" v="56" actId="20577"/>
        <pc:sldMkLst>
          <pc:docMk/>
          <pc:sldMk cId="1095009189" sldId="273"/>
        </pc:sldMkLst>
        <pc:spChg chg="mod">
          <ac:chgData name="Wei Li" userId="fae33518c2e5a771" providerId="LiveId" clId="{0F871CF8-2E81-435A-B20D-8982C8558FC0}" dt="2024-06-09T04:50:23.354" v="56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780495413" sldId="27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049027556" sldId="27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59172141" sldId="27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447515568" sldId="28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39562092" sldId="28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37391153" sldId="28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1959768414" sldId="30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88281543" sldId="31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88434307" sldId="32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56395657" sldId="32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898766719" sldId="32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200235" sldId="32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62027877" sldId="32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71160130" sldId="325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402824597" sldId="32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80051711" sldId="32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56934381" sldId="32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68645418" sldId="329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1845442" sldId="33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874339318" sldId="331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261751277" sldId="33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637158223" sldId="333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442421992" sldId="3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25162414" sldId="3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17545068" sldId="3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94438802" sldId="3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67905526" sldId="3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39807998" sldId="3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42788712" sldId="34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167297842" sldId="34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53269162" sldId="34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17744096" sldId="34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69897919" sldId="34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366933224" sldId="34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878800381" sldId="34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07608166" sldId="348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93106769" sldId="349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607559212" sldId="35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9892332" sldId="351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863628619" sldId="35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339426" sldId="35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222622" sldId="35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587633461" sldId="35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84845141" sldId="35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470561829" sldId="35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4933000" sldId="3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55124755" sldId="3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050331" sldId="3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07784251" sldId="42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5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75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156970286" sldId="84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99215483" sldId="85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54608681" sldId="8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5325998" sldId="8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45792373" sldId="863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37828932" sldId="86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919414659" sldId="86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20608190" sldId="866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089090073" sldId="86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952388347" sldId="868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69924806" sldId="870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632763522" sldId="87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74883112" sldId="87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65843569" sldId="87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84732815" sldId="87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40141072" sldId="876"/>
        </pc:sldMkLst>
      </pc:sldChg>
      <pc:sldChg chg="modSp">
        <pc:chgData name="Wei Li" userId="fae33518c2e5a771" providerId="LiveId" clId="{0F871CF8-2E81-435A-B20D-8982C8558FC0}" dt="2024-06-09T05:02:16.070" v="109"/>
        <pc:sldMkLst>
          <pc:docMk/>
          <pc:sldMk cId="854789590" sldId="3843"/>
        </pc:sldMkLst>
        <pc:spChg chg="mod">
          <ac:chgData name="Wei Li" userId="fae33518c2e5a771" providerId="LiveId" clId="{0F871CF8-2E81-435A-B20D-8982C8558FC0}" dt="2024-06-09T05:02:12.576" v="108"/>
          <ac:spMkLst>
            <pc:docMk/>
            <pc:sldMk cId="854789590" sldId="3843"/>
            <ac:spMk id="4" creationId="{E41E523D-0120-203F-D92C-228BE2F9425B}"/>
          </ac:spMkLst>
        </pc:spChg>
        <pc:spChg chg="mod">
          <ac:chgData name="Wei Li" userId="fae33518c2e5a771" providerId="LiveId" clId="{0F871CF8-2E81-435A-B20D-8982C8558FC0}" dt="2024-06-09T05:02:16.070" v="109"/>
          <ac:spMkLst>
            <pc:docMk/>
            <pc:sldMk cId="854789590" sldId="3843"/>
            <ac:spMk id="9" creationId="{468907E6-2025-1D86-F9DE-3BCFCAADDB58}"/>
          </ac:spMkLst>
        </pc:spChg>
      </pc:sldChg>
      <pc:sldChg chg="modSp mod">
        <pc:chgData name="Wei Li" userId="fae33518c2e5a771" providerId="LiveId" clId="{0F871CF8-2E81-435A-B20D-8982C8558FC0}" dt="2024-06-09T04:52:01.036" v="66" actId="20577"/>
        <pc:sldMkLst>
          <pc:docMk/>
          <pc:sldMk cId="521323180" sldId="3898"/>
        </pc:sldMkLst>
        <pc:spChg chg="mod">
          <ac:chgData name="Wei Li" userId="fae33518c2e5a771" providerId="LiveId" clId="{0F871CF8-2E81-435A-B20D-8982C8558FC0}" dt="2024-06-09T04:52:01.036" v="66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0F871CF8-2E81-435A-B20D-8982C8558FC0}" dt="2024-06-09T04:41:03.869" v="42" actId="20577"/>
        <pc:sldMkLst>
          <pc:docMk/>
          <pc:sldMk cId="1187257088" sldId="3973"/>
        </pc:sldMkLst>
        <pc:spChg chg="mod">
          <ac:chgData name="Wei Li" userId="fae33518c2e5a771" providerId="LiveId" clId="{0F871CF8-2E81-435A-B20D-8982C8558FC0}" dt="2024-06-09T04:41:03.869" v="42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0F871CF8-2E81-435A-B20D-8982C8558FC0}" dt="2024-06-09T04:40:30.813" v="10" actId="1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0F871CF8-2E81-435A-B20D-8982C8558FC0}" dt="2024-06-09T04:46:54.374" v="52"/>
        <pc:sldMkLst>
          <pc:docMk/>
          <pc:sldMk cId="939554979" sldId="3976"/>
        </pc:sldMkLst>
        <pc:spChg chg="mod">
          <ac:chgData name="Wei Li" userId="fae33518c2e5a771" providerId="LiveId" clId="{0F871CF8-2E81-435A-B20D-8982C8558FC0}" dt="2024-06-09T04:46:54.374" v="52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0F871CF8-2E81-435A-B20D-8982C8558FC0}" dt="2024-06-09T04:37:20.018" v="0" actId="2696"/>
        <pc:sldMkLst>
          <pc:docMk/>
          <pc:sldMk cId="1833093367" sldId="5629"/>
        </pc:sldMkLst>
      </pc:sldChg>
      <pc:sldChg chg="modSp mod">
        <pc:chgData name="Wei Li" userId="fae33518c2e5a771" providerId="LiveId" clId="{0F871CF8-2E81-435A-B20D-8982C8558FC0}" dt="2024-06-09T04:55:59.506" v="104" actId="20577"/>
        <pc:sldMkLst>
          <pc:docMk/>
          <pc:sldMk cId="1020159893" sldId="5732"/>
        </pc:sldMkLst>
        <pc:spChg chg="mod">
          <ac:chgData name="Wei Li" userId="fae33518c2e5a771" providerId="LiveId" clId="{0F871CF8-2E81-435A-B20D-8982C8558FC0}" dt="2024-06-09T04:55:59.506" v="104" actId="20577"/>
          <ac:spMkLst>
            <pc:docMk/>
            <pc:sldMk cId="1020159893" sldId="5732"/>
            <ac:spMk id="4" creationId="{AB928B3A-8B07-440E-6532-329534C650BA}"/>
          </ac:spMkLst>
        </pc:spChg>
      </pc:sldChg>
      <pc:sldChg chg="modSp mod">
        <pc:chgData name="Wei Li" userId="fae33518c2e5a771" providerId="LiveId" clId="{0F871CF8-2E81-435A-B20D-8982C8558FC0}" dt="2024-06-09T04:55:33.534" v="100" actId="20577"/>
        <pc:sldMkLst>
          <pc:docMk/>
          <pc:sldMk cId="2445843814" sldId="5733"/>
        </pc:sldMkLst>
        <pc:spChg chg="mod">
          <ac:chgData name="Wei Li" userId="fae33518c2e5a771" providerId="LiveId" clId="{0F871CF8-2E81-435A-B20D-8982C8558FC0}" dt="2024-06-09T04:55:33.534" v="100" actId="20577"/>
          <ac:spMkLst>
            <pc:docMk/>
            <pc:sldMk cId="2445843814" sldId="5733"/>
            <ac:spMk id="4" creationId="{AB928B3A-8B07-440E-6532-329534C650BA}"/>
          </ac:spMkLst>
        </pc:spChg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5640745" sldId="57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927977157" sldId="57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33432232" sldId="57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59660861" sldId="57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88018873" sldId="57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12325101" sldId="57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00458821" sldId="574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94551787" sldId="5741"/>
        </pc:sldMkLst>
      </pc:sldChg>
      <pc:sldChg chg="modSp mod">
        <pc:chgData name="Wei Li" userId="fae33518c2e5a771" providerId="LiveId" clId="{0F871CF8-2E81-435A-B20D-8982C8558FC0}" dt="2024-06-09T04:55:11.313" v="96" actId="20577"/>
        <pc:sldMkLst>
          <pc:docMk/>
          <pc:sldMk cId="2457818126" sldId="5742"/>
        </pc:sldMkLst>
        <pc:spChg chg="mod">
          <ac:chgData name="Wei Li" userId="fae33518c2e5a771" providerId="LiveId" clId="{0F871CF8-2E81-435A-B20D-8982C8558FC0}" dt="2024-06-09T04:55:11.313" v="96" actId="20577"/>
          <ac:spMkLst>
            <pc:docMk/>
            <pc:sldMk cId="2457818126" sldId="5742"/>
            <ac:spMk id="4" creationId="{AB928B3A-8B07-440E-6532-329534C650BA}"/>
          </ac:spMkLst>
        </pc:spChg>
      </pc:sldChg>
      <pc:sldChg chg="delSp modSp mod">
        <pc:chgData name="Wei Li" userId="fae33518c2e5a771" providerId="LiveId" clId="{0F871CF8-2E81-435A-B20D-8982C8558FC0}" dt="2024-06-09T04:42:56.301" v="46" actId="1076"/>
        <pc:sldMkLst>
          <pc:docMk/>
          <pc:sldMk cId="2483010979" sldId="5745"/>
        </pc:sldMkLst>
        <pc:spChg chg="del">
          <ac:chgData name="Wei Li" userId="fae33518c2e5a771" providerId="LiveId" clId="{0F871CF8-2E81-435A-B20D-8982C8558FC0}" dt="2024-06-09T04:42:52.329" v="45" actId="478"/>
          <ac:spMkLst>
            <pc:docMk/>
            <pc:sldMk cId="2483010979" sldId="5745"/>
            <ac:spMk id="2" creationId="{6027248A-06A5-51F3-FFB9-3CA699E53FDB}"/>
          </ac:spMkLst>
        </pc:spChg>
        <pc:spChg chg="mod">
          <ac:chgData name="Wei Li" userId="fae33518c2e5a771" providerId="LiveId" clId="{0F871CF8-2E81-435A-B20D-8982C8558FC0}" dt="2024-06-09T04:42:56.301" v="46" actId="1076"/>
          <ac:spMkLst>
            <pc:docMk/>
            <pc:sldMk cId="2483010979" sldId="5745"/>
            <ac:spMk id="3" creationId="{08AAB5D5-D118-F904-B121-0C2FF297DB14}"/>
          </ac:spMkLst>
        </pc:spChg>
      </pc:sldChg>
      <pc:sldChg chg="modSp add mod">
        <pc:chgData name="Wei Li" userId="fae33518c2e5a771" providerId="LiveId" clId="{0F871CF8-2E81-435A-B20D-8982C8558FC0}" dt="2024-06-09T04:54:48.287" v="91" actId="6549"/>
        <pc:sldMkLst>
          <pc:docMk/>
          <pc:sldMk cId="3051508905" sldId="5749"/>
        </pc:sldMkLst>
        <pc:spChg chg="mod">
          <ac:chgData name="Wei Li" userId="fae33518c2e5a771" providerId="LiveId" clId="{0F871CF8-2E81-435A-B20D-8982C8558FC0}" dt="2024-06-09T04:54:48.287" v="91" actId="6549"/>
          <ac:spMkLst>
            <pc:docMk/>
            <pc:sldMk cId="3051508905" sldId="5749"/>
            <ac:spMk id="4" creationId="{AB928B3A-8B07-440E-6532-329534C650BA}"/>
          </ac:spMkLst>
        </pc:spChg>
      </pc:sldChg>
      <pc:sldChg chg="modSp add mod">
        <pc:chgData name="Wei Li" userId="fae33518c2e5a771" providerId="LiveId" clId="{0F871CF8-2E81-435A-B20D-8982C8558FC0}" dt="2024-06-09T04:54:32.523" v="87" actId="20577"/>
        <pc:sldMkLst>
          <pc:docMk/>
          <pc:sldMk cId="1885962111" sldId="5750"/>
        </pc:sldMkLst>
        <pc:spChg chg="mod">
          <ac:chgData name="Wei Li" userId="fae33518c2e5a771" providerId="LiveId" clId="{0F871CF8-2E81-435A-B20D-8982C8558FC0}" dt="2024-06-09T04:54:32.523" v="87" actId="20577"/>
          <ac:spMkLst>
            <pc:docMk/>
            <pc:sldMk cId="1885962111" sldId="5750"/>
            <ac:spMk id="4" creationId="{AB928B3A-8B07-440E-6532-329534C650BA}"/>
          </ac:spMkLst>
        </pc:spChg>
      </pc:sldChg>
      <pc:sldChg chg="modSp add mod">
        <pc:chgData name="Wei Li" userId="fae33518c2e5a771" providerId="LiveId" clId="{0F871CF8-2E81-435A-B20D-8982C8558FC0}" dt="2024-06-09T04:56:20.917" v="106" actId="20577"/>
        <pc:sldMkLst>
          <pc:docMk/>
          <pc:sldMk cId="1987632193" sldId="5751"/>
        </pc:sldMkLst>
        <pc:spChg chg="mod">
          <ac:chgData name="Wei Li" userId="fae33518c2e5a771" providerId="LiveId" clId="{0F871CF8-2E81-435A-B20D-8982C8558FC0}" dt="2024-06-09T04:56:20.917" v="106" actId="20577"/>
          <ac:spMkLst>
            <pc:docMk/>
            <pc:sldMk cId="1987632193" sldId="5751"/>
            <ac:spMk id="4" creationId="{AB928B3A-8B07-440E-6532-329534C650BA}"/>
          </ac:spMkLst>
        </pc:spChg>
      </pc:sldChg>
      <pc:sldChg chg="addSp delSp modSp new del modAnim">
        <pc:chgData name="Wei Li" userId="fae33518c2e5a771" providerId="LiveId" clId="{0F871CF8-2E81-435A-B20D-8982C8558FC0}" dt="2024-06-09T05:08:35.190" v="119" actId="2696"/>
        <pc:sldMkLst>
          <pc:docMk/>
          <pc:sldMk cId="290097001" sldId="5752"/>
        </pc:sldMkLst>
        <pc:spChg chg="del">
          <ac:chgData name="Wei Li" userId="fae33518c2e5a771" providerId="LiveId" clId="{0F871CF8-2E81-435A-B20D-8982C8558FC0}" dt="2024-06-09T05:08:09.851" v="112" actId="478"/>
          <ac:spMkLst>
            <pc:docMk/>
            <pc:sldMk cId="290097001" sldId="5752"/>
            <ac:spMk id="2" creationId="{F8188BA4-D87D-F026-D17F-4557B3FFAB03}"/>
          </ac:spMkLst>
        </pc:spChg>
        <pc:spChg chg="del">
          <ac:chgData name="Wei Li" userId="fae33518c2e5a771" providerId="LiveId" clId="{0F871CF8-2E81-435A-B20D-8982C8558FC0}" dt="2024-06-09T05:08:05.436" v="111"/>
          <ac:spMkLst>
            <pc:docMk/>
            <pc:sldMk cId="290097001" sldId="5752"/>
            <ac:spMk id="3" creationId="{88711FF8-B402-5298-5F49-4BD505EA6789}"/>
          </ac:spMkLst>
        </pc:spChg>
        <pc:picChg chg="add mod">
          <ac:chgData name="Wei Li" userId="fae33518c2e5a771" providerId="LiveId" clId="{0F871CF8-2E81-435A-B20D-8982C8558FC0}" dt="2024-06-09T05:08:30.923" v="118" actId="1076"/>
          <ac:picMkLst>
            <pc:docMk/>
            <pc:sldMk cId="290097001" sldId="5752"/>
            <ac:picMk id="4" creationId="{EABDE6FE-DC36-26C4-6EFB-D42A6E679CE2}"/>
          </ac:picMkLst>
        </pc:picChg>
      </pc:sldChg>
      <pc:sldMasterChg chg="del delSldLayout">
        <pc:chgData name="Wei Li" userId="fae33518c2e5a771" providerId="LiveId" clId="{0F871CF8-2E81-435A-B20D-8982C8558FC0}" dt="2024-06-09T04:39:30.085" v="1" actId="47"/>
        <pc:sldMasterMkLst>
          <pc:docMk/>
          <pc:sldMasterMk cId="2553598052" sldId="2147484417"/>
        </pc:sldMasterMkLst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787516935" sldId="2147484418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964553088" sldId="2147484419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7216710" sldId="2147484420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131516010" sldId="2147484421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057567643" sldId="2147484422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219784334" sldId="2147484423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016969976" sldId="2147484424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8458614" sldId="2147484425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55675430" sldId="2147484426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172199386" sldId="2147484427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81804424" sldId="2147484428"/>
          </pc:sldLayoutMkLst>
        </pc:sldLayoutChg>
      </pc:sldMasterChg>
      <pc:sldMasterChg chg="del delSldLayout">
        <pc:chgData name="Wei Li" userId="fae33518c2e5a771" providerId="LiveId" clId="{0F871CF8-2E81-435A-B20D-8982C8558FC0}" dt="2024-06-09T04:37:20.018" v="0" actId="2696"/>
        <pc:sldMasterMkLst>
          <pc:docMk/>
          <pc:sldMasterMk cId="1594537532" sldId="2147484429"/>
        </pc:sldMasterMkLst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371506615" sldId="2147484430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15757349" sldId="2147484431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856229528" sldId="2147484432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56611491" sldId="2147484433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262569091" sldId="2147484434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862861684" sldId="2147484435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354356408" sldId="2147484436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56884935" sldId="2147484437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104755208" sldId="2147484438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36421357" sldId="2147484439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462693774" sldId="2147484440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4140914368" sldId="2147484441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86659816" sldId="214748444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73133690" sldId="214748444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24523348" sldId="214748444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47351904" sldId="214748444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81229252" sldId="214748444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388358080" sldId="214748444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999201720" sldId="214748444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417272261" sldId="214748444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260794428" sldId="214748445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534145823" sldId="214748445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64163147" sldId="2147484452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3376691527" sldId="2147484453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454008501" sldId="214748445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657447429" sldId="214748445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239059333" sldId="214748445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860195217" sldId="214748445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15036749" sldId="214748445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597216433" sldId="214748445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058465264" sldId="214748446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99309080" sldId="214748446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805006627" sldId="214748446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720399268" sldId="214748446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703523749" sldId="2147484464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1808609165" sldId="2147484465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3097140" sldId="214748446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680033305" sldId="214748446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2120841" sldId="214748446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821379970" sldId="214748446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569582829" sldId="214748447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166452250" sldId="214748447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628681879" sldId="214748447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30195477" sldId="214748447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77004442" sldId="214748447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6834954" sldId="214748447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388063723" sldId="2147484476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4287801831" sldId="2147484477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020968031" sldId="214748447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766856558" sldId="214748447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705793326" sldId="214748448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789499961" sldId="214748448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157479100" sldId="214748448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800104973" sldId="214748448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816283171" sldId="214748448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001762050" sldId="214748448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826420813" sldId="214748448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01974127" sldId="214748448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447318876" sldId="2147484488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872619" sldId="2147484489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33955385" sldId="214748449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897710373" sldId="214748449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74837431" sldId="214748449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8626379" sldId="214748449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17102912" sldId="214748449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36697618" sldId="214748449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55605648" sldId="214748449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66833303" sldId="214748449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250335254" sldId="214748449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042475948" sldId="214748449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912530353" sldId="214748450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2179426" sldId="214748450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16605385" sldId="214748450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77386414" sldId="2147484503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2047307408" sldId="2147484504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934831824" sldId="214748450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866572512" sldId="214748450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588421654" sldId="214748450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998547569" sldId="214748450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12371468" sldId="214748450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95696184" sldId="214748451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2159903454" sldId="214748451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701757320" sldId="214748451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38379120" sldId="214748451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177041217" sldId="214748451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1319137" sldId="2147484515"/>
          </pc:sldLayoutMkLst>
        </pc:sldLayoutChg>
      </pc:sldMasterChg>
      <pc:sldMasterChg chg="del delSldLayout">
        <pc:chgData name="Wei Li" userId="fae33518c2e5a771" providerId="LiveId" clId="{0F871CF8-2E81-435A-B20D-8982C8558FC0}" dt="2024-06-09T04:56:51.022" v="107" actId="47"/>
        <pc:sldMasterMkLst>
          <pc:docMk/>
          <pc:sldMasterMk cId="3237731563" sldId="2147484516"/>
        </pc:sldMasterMkLst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56033735" sldId="2147484517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928477798" sldId="2147484518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009012757" sldId="2147484519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05895903" sldId="2147484520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734462004" sldId="2147484521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590499294" sldId="2147484522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96843159" sldId="2147484523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35257491" sldId="2147484524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208870045" sldId="2147484525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3507207945" sldId="2147484526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21950945" sldId="2147484527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2953926861" sldId="2147484528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692229505" sldId="214748452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61593732" sldId="214748453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3141414709" sldId="214748453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3758811" sldId="214748453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36308632" sldId="214748453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208793652" sldId="214748453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4278939611" sldId="214748453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865391539" sldId="214748453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75768210" sldId="214748453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67132577" sldId="214748453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324043474" sldId="214748453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926497861" sldId="2147484540"/>
          </pc:sldLayoutMkLst>
        </pc:sldLayoutChg>
      </pc:sldMasterChg>
    </pc:docChg>
  </pc:docChgLst>
  <pc:docChgLst>
    <pc:chgData name="Wei Li" userId="fae33518c2e5a771" providerId="LiveId" clId="{DF69532B-460A-4831-9EC4-402CEA25902C}"/>
    <pc:docChg chg="undo custSel addSld delSld modSld delMainMaster">
      <pc:chgData name="Wei Li" userId="fae33518c2e5a771" providerId="LiveId" clId="{DF69532B-460A-4831-9EC4-402CEA25902C}" dt="2024-07-14T02:19:08.035" v="254" actId="113"/>
      <pc:docMkLst>
        <pc:docMk/>
      </pc:docMkLst>
      <pc:sldChg chg="modSp mod">
        <pc:chgData name="Wei Li" userId="fae33518c2e5a771" providerId="LiveId" clId="{DF69532B-460A-4831-9EC4-402CEA25902C}" dt="2024-07-14T02:01:11.659" v="210" actId="27636"/>
        <pc:sldMkLst>
          <pc:docMk/>
          <pc:sldMk cId="0" sldId="256"/>
        </pc:sldMkLst>
        <pc:spChg chg="mod">
          <ac:chgData name="Wei Li" userId="fae33518c2e5a771" providerId="LiveId" clId="{DF69532B-460A-4831-9EC4-402CEA25902C}" dt="2024-07-14T02:01:11.659" v="210" actId="27636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31" v="2" actId="27636"/>
        <pc:sldMkLst>
          <pc:docMk/>
          <pc:sldMk cId="3561314539" sldId="257"/>
        </pc:sldMkLst>
        <pc:spChg chg="mod">
          <ac:chgData name="Wei Li" userId="fae33518c2e5a771" providerId="LiveId" clId="{DF69532B-460A-4831-9EC4-402CEA25902C}" dt="2024-07-14T01:35:46.731" v="2" actId="27636"/>
          <ac:spMkLst>
            <pc:docMk/>
            <pc:sldMk cId="3561314539" sldId="257"/>
            <ac:spMk id="9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40" v="3" actId="27636"/>
        <pc:sldMkLst>
          <pc:docMk/>
          <pc:sldMk cId="3790701380" sldId="258"/>
        </pc:sldMkLst>
        <pc:spChg chg="mod">
          <ac:chgData name="Wei Li" userId="fae33518c2e5a771" providerId="LiveId" clId="{DF69532B-460A-4831-9EC4-402CEA25902C}" dt="2024-07-14T01:35:46.740" v="3" actId="27636"/>
          <ac:spMkLst>
            <pc:docMk/>
            <pc:sldMk cId="3790701380" sldId="258"/>
            <ac:spMk id="10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45" v="4" actId="27636"/>
        <pc:sldMkLst>
          <pc:docMk/>
          <pc:sldMk cId="2670934604" sldId="259"/>
        </pc:sldMkLst>
        <pc:spChg chg="mod">
          <ac:chgData name="Wei Li" userId="fae33518c2e5a771" providerId="LiveId" clId="{DF69532B-460A-4831-9EC4-402CEA25902C}" dt="2024-07-14T01:35:46.745" v="4" actId="27636"/>
          <ac:spMkLst>
            <pc:docMk/>
            <pc:sldMk cId="2670934604" sldId="259"/>
            <ac:spMk id="104" creationId="{00000000-0000-0000-0000-000000000000}"/>
          </ac:spMkLst>
        </pc:spChg>
      </pc:sldChg>
      <pc:sldChg chg="modSp del mod">
        <pc:chgData name="Wei Li" userId="fae33518c2e5a771" providerId="LiveId" clId="{DF69532B-460A-4831-9EC4-402CEA25902C}" dt="2024-07-14T01:35:46.754" v="5" actId="27636"/>
        <pc:sldMkLst>
          <pc:docMk/>
          <pc:sldMk cId="2201836758" sldId="260"/>
        </pc:sldMkLst>
        <pc:spChg chg="mod">
          <ac:chgData name="Wei Li" userId="fae33518c2e5a771" providerId="LiveId" clId="{DF69532B-460A-4831-9EC4-402CEA25902C}" dt="2024-07-14T01:35:46.754" v="5" actId="27636"/>
          <ac:spMkLst>
            <pc:docMk/>
            <pc:sldMk cId="2201836758" sldId="260"/>
            <ac:spMk id="10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58" v="6" actId="27636"/>
        <pc:sldMkLst>
          <pc:docMk/>
          <pc:sldMk cId="1643321112" sldId="261"/>
        </pc:sldMkLst>
        <pc:spChg chg="mod">
          <ac:chgData name="Wei Li" userId="fae33518c2e5a771" providerId="LiveId" clId="{DF69532B-460A-4831-9EC4-402CEA25902C}" dt="2024-07-14T01:35:46.758" v="6" actId="27636"/>
          <ac:spMkLst>
            <pc:docMk/>
            <pc:sldMk cId="1643321112" sldId="261"/>
            <ac:spMk id="11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63" v="7" actId="27636"/>
        <pc:sldMkLst>
          <pc:docMk/>
          <pc:sldMk cId="3065023629" sldId="262"/>
        </pc:sldMkLst>
        <pc:spChg chg="mod">
          <ac:chgData name="Wei Li" userId="fae33518c2e5a771" providerId="LiveId" clId="{DF69532B-460A-4831-9EC4-402CEA25902C}" dt="2024-07-14T01:35:46.763" v="7" actId="27636"/>
          <ac:spMkLst>
            <pc:docMk/>
            <pc:sldMk cId="3065023629" sldId="262"/>
            <ac:spMk id="11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69" v="8" actId="27636"/>
        <pc:sldMkLst>
          <pc:docMk/>
          <pc:sldMk cId="0" sldId="263"/>
        </pc:sldMkLst>
        <pc:spChg chg="mod">
          <ac:chgData name="Wei Li" userId="fae33518c2e5a771" providerId="LiveId" clId="{DF69532B-460A-4831-9EC4-402CEA25902C}" dt="2024-07-14T01:35:46.769" v="8" actId="27636"/>
          <ac:spMkLst>
            <pc:docMk/>
            <pc:sldMk cId="0" sldId="263"/>
            <ac:spMk id="12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75" v="9" actId="27636"/>
        <pc:sldMkLst>
          <pc:docMk/>
          <pc:sldMk cId="1751642235" sldId="264"/>
        </pc:sldMkLst>
        <pc:spChg chg="mod">
          <ac:chgData name="Wei Li" userId="fae33518c2e5a771" providerId="LiveId" clId="{DF69532B-460A-4831-9EC4-402CEA25902C}" dt="2024-07-14T01:35:46.775" v="9" actId="27636"/>
          <ac:spMkLst>
            <pc:docMk/>
            <pc:sldMk cId="1751642235" sldId="264"/>
            <ac:spMk id="12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1" v="10" actId="27636"/>
        <pc:sldMkLst>
          <pc:docMk/>
          <pc:sldMk cId="2929603304" sldId="265"/>
        </pc:sldMkLst>
        <pc:spChg chg="mod">
          <ac:chgData name="Wei Li" userId="fae33518c2e5a771" providerId="LiveId" clId="{DF69532B-460A-4831-9EC4-402CEA25902C}" dt="2024-07-14T01:35:46.781" v="10" actId="27636"/>
          <ac:spMkLst>
            <pc:docMk/>
            <pc:sldMk cId="2929603304" sldId="265"/>
            <ac:spMk id="12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5" v="11" actId="27636"/>
        <pc:sldMkLst>
          <pc:docMk/>
          <pc:sldMk cId="224843889" sldId="266"/>
        </pc:sldMkLst>
        <pc:spChg chg="mod">
          <ac:chgData name="Wei Li" userId="fae33518c2e5a771" providerId="LiveId" clId="{DF69532B-460A-4831-9EC4-402CEA25902C}" dt="2024-07-14T01:35:46.785" v="11" actId="27636"/>
          <ac:spMkLst>
            <pc:docMk/>
            <pc:sldMk cId="224843889" sldId="266"/>
            <ac:spMk id="13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9" v="12" actId="27636"/>
        <pc:sldMkLst>
          <pc:docMk/>
          <pc:sldMk cId="3151729850" sldId="267"/>
        </pc:sldMkLst>
        <pc:spChg chg="mod">
          <ac:chgData name="Wei Li" userId="fae33518c2e5a771" providerId="LiveId" clId="{DF69532B-460A-4831-9EC4-402CEA25902C}" dt="2024-07-14T01:35:46.789" v="12" actId="27636"/>
          <ac:spMkLst>
            <pc:docMk/>
            <pc:sldMk cId="3151729850" sldId="267"/>
            <ac:spMk id="13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93" v="13" actId="27636"/>
        <pc:sldMkLst>
          <pc:docMk/>
          <pc:sldMk cId="3813360279" sldId="268"/>
        </pc:sldMkLst>
        <pc:spChg chg="mod">
          <ac:chgData name="Wei Li" userId="fae33518c2e5a771" providerId="LiveId" clId="{DF69532B-460A-4831-9EC4-402CEA25902C}" dt="2024-07-14T01:35:46.793" v="13" actId="27636"/>
          <ac:spMkLst>
            <pc:docMk/>
            <pc:sldMk cId="3813360279" sldId="268"/>
            <ac:spMk id="140" creationId="{00000000-0000-0000-0000-000000000000}"/>
          </ac:spMkLst>
        </pc:sp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95009189" sldId="27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7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8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9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0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7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261751277" sldId="332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2814181246" sldId="333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751267923" sldId="33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058151511" sldId="37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543482315" sldId="37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1809621942" sldId="37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49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4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5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2"/>
        </pc:sldMkLst>
      </pc:sldChg>
      <pc:sldChg chg="del">
        <pc:chgData name="Wei Li" userId="fae33518c2e5a771" providerId="LiveId" clId="{DF69532B-460A-4831-9EC4-402CEA25902C}" dt="2024-07-14T01:42:34.395" v="60" actId="47"/>
        <pc:sldMkLst>
          <pc:docMk/>
          <pc:sldMk cId="2388773177" sldId="3847"/>
        </pc:sldMkLst>
      </pc:sldChg>
      <pc:sldChg chg="del">
        <pc:chgData name="Wei Li" userId="fae33518c2e5a771" providerId="LiveId" clId="{DF69532B-460A-4831-9EC4-402CEA25902C}" dt="2024-07-14T02:18:20.197" v="250" actId="47"/>
        <pc:sldMkLst>
          <pc:docMk/>
          <pc:sldMk cId="1006101591" sldId="38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521323180" sldId="3898"/>
        </pc:sldMkLst>
      </pc:sldChg>
      <pc:sldChg chg="modSp mod">
        <pc:chgData name="Wei Li" userId="fae33518c2e5a771" providerId="LiveId" clId="{DF69532B-460A-4831-9EC4-402CEA25902C}" dt="2024-07-14T01:46:47.801" v="100" actId="6549"/>
        <pc:sldMkLst>
          <pc:docMk/>
          <pc:sldMk cId="1187257088" sldId="3973"/>
        </pc:sldMkLst>
        <pc:spChg chg="mod">
          <ac:chgData name="Wei Li" userId="fae33518c2e5a771" providerId="LiveId" clId="{DF69532B-460A-4831-9EC4-402CEA25902C}" dt="2024-07-14T01:46:06.137" v="98" actId="6549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DF69532B-460A-4831-9EC4-402CEA25902C}" dt="2024-07-14T01:46:47.801" v="100" actId="6549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DF69532B-460A-4831-9EC4-402CEA25902C}" dt="2024-07-14T02:09:24.587" v="217" actId="255"/>
        <pc:sldMkLst>
          <pc:docMk/>
          <pc:sldMk cId="939554979" sldId="3976"/>
        </pc:sldMkLst>
        <pc:spChg chg="mod">
          <ac:chgData name="Wei Li" userId="fae33518c2e5a771" providerId="LiveId" clId="{DF69532B-460A-4831-9EC4-402CEA25902C}" dt="2024-07-14T02:09:24.587" v="217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DF69532B-460A-4831-9EC4-402CEA25902C}" dt="2024-07-14T01:42:38.591" v="61" actId="47"/>
        <pc:sldMkLst>
          <pc:docMk/>
          <pc:sldMk cId="2417170538" sldId="5347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1410347063" sldId="5348"/>
        </pc:sldMkLst>
      </pc:sldChg>
      <pc:sldChg chg="addSp delSp modSp mod">
        <pc:chgData name="Wei Li" userId="fae33518c2e5a771" providerId="LiveId" clId="{DF69532B-460A-4831-9EC4-402CEA25902C}" dt="2024-07-14T02:15:56.404" v="231" actId="1076"/>
        <pc:sldMkLst>
          <pc:docMk/>
          <pc:sldMk cId="473790587" sldId="5350"/>
        </pc:sldMkLst>
        <pc:picChg chg="add del mod">
          <ac:chgData name="Wei Li" userId="fae33518c2e5a771" providerId="LiveId" clId="{DF69532B-460A-4831-9EC4-402CEA25902C}" dt="2024-07-14T02:15:37.624" v="227" actId="478"/>
          <ac:picMkLst>
            <pc:docMk/>
            <pc:sldMk cId="473790587" sldId="5350"/>
            <ac:picMk id="4" creationId="{FF787988-3336-53AA-D765-FB4C4FA87436}"/>
          </ac:picMkLst>
        </pc:picChg>
        <pc:picChg chg="del">
          <ac:chgData name="Wei Li" userId="fae33518c2e5a771" providerId="LiveId" clId="{DF69532B-460A-4831-9EC4-402CEA25902C}" dt="2024-07-14T02:14:26.504" v="219" actId="478"/>
          <ac:picMkLst>
            <pc:docMk/>
            <pc:sldMk cId="473790587" sldId="5350"/>
            <ac:picMk id="5" creationId="{E4AFE04C-2E52-435C-454A-06E07D3EB7CB}"/>
          </ac:picMkLst>
        </pc:picChg>
        <pc:picChg chg="add mod">
          <ac:chgData name="Wei Li" userId="fae33518c2e5a771" providerId="LiveId" clId="{DF69532B-460A-4831-9EC4-402CEA25902C}" dt="2024-07-14T02:15:48.699" v="230" actId="14100"/>
          <ac:picMkLst>
            <pc:docMk/>
            <pc:sldMk cId="473790587" sldId="5350"/>
            <ac:picMk id="8" creationId="{63DC11CD-1339-D9C0-4487-9E21BE2CC70D}"/>
          </ac:picMkLst>
        </pc:picChg>
        <pc:picChg chg="mod">
          <ac:chgData name="Wei Li" userId="fae33518c2e5a771" providerId="LiveId" clId="{DF69532B-460A-4831-9EC4-402CEA25902C}" dt="2024-07-14T02:15:56.404" v="231" actId="1076"/>
          <ac:picMkLst>
            <pc:docMk/>
            <pc:sldMk cId="473790587" sldId="5350"/>
            <ac:picMk id="9" creationId="{AC688E64-D4AA-7F03-52F3-A595418783E7}"/>
          </ac:picMkLst>
        </pc:pic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20159893" sldId="5732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45843814" sldId="5733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57818126" sldId="574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4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483010979" sldId="5745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899465752" sldId="5746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1268581509" sldId="5747"/>
        </pc:sldMkLst>
      </pc:sldChg>
      <pc:sldChg chg="delSp modSp mod">
        <pc:chgData name="Wei Li" userId="fae33518c2e5a771" providerId="LiveId" clId="{DF69532B-460A-4831-9EC4-402CEA25902C}" dt="2024-07-14T02:19:08.035" v="254" actId="113"/>
        <pc:sldMkLst>
          <pc:docMk/>
          <pc:sldMk cId="4012147817" sldId="5748"/>
        </pc:sldMkLst>
        <pc:spChg chg="del">
          <ac:chgData name="Wei Li" userId="fae33518c2e5a771" providerId="LiveId" clId="{DF69532B-460A-4831-9EC4-402CEA25902C}" dt="2024-07-14T02:17:23.048" v="238" actId="478"/>
          <ac:spMkLst>
            <pc:docMk/>
            <pc:sldMk cId="4012147817" sldId="5748"/>
            <ac:spMk id="3" creationId="{005701AA-5663-5201-437A-C56B939E56F7}"/>
          </ac:spMkLst>
        </pc:spChg>
        <pc:spChg chg="mod">
          <ac:chgData name="Wei Li" userId="fae33518c2e5a771" providerId="LiveId" clId="{DF69532B-460A-4831-9EC4-402CEA25902C}" dt="2024-07-14T02:18:03.747" v="246" actId="1076"/>
          <ac:spMkLst>
            <pc:docMk/>
            <pc:sldMk cId="4012147817" sldId="5748"/>
            <ac:spMk id="6" creationId="{BA9E2203-D61E-30C5-6B6B-FC2FBE30F1D8}"/>
          </ac:spMkLst>
        </pc:spChg>
        <pc:spChg chg="mod">
          <ac:chgData name="Wei Li" userId="fae33518c2e5a771" providerId="LiveId" clId="{DF69532B-460A-4831-9EC4-402CEA25902C}" dt="2024-07-14T02:19:08.035" v="254" actId="113"/>
          <ac:spMkLst>
            <pc:docMk/>
            <pc:sldMk cId="4012147817" sldId="5748"/>
            <ac:spMk id="9" creationId="{A9F61778-6808-3EC7-C2B6-5E59282F6AA2}"/>
          </ac:spMkLst>
        </pc:sp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2" creationId="{90C2B2A1-4467-7483-3338-0A852DABAA41}"/>
          </ac:picMkLst>
        </pc:pic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4" creationId="{998D217C-0278-DD90-C605-E99B0E5F86EA}"/>
          </ac:picMkLst>
        </pc:pic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1026" creationId="{EDBE096B-5D29-F926-5454-22DE17506C7D}"/>
          </ac:picMkLst>
        </pc:pic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3051508905" sldId="5749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885962111" sldId="57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987632193" sldId="5751"/>
        </pc:sldMkLst>
      </pc:sldChg>
      <pc:sldChg chg="del">
        <pc:chgData name="Wei Li" userId="fae33518c2e5a771" providerId="LiveId" clId="{DF69532B-460A-4831-9EC4-402CEA25902C}" dt="2024-07-14T01:41:41.408" v="57" actId="47"/>
        <pc:sldMkLst>
          <pc:docMk/>
          <pc:sldMk cId="4182714121" sldId="5752"/>
        </pc:sldMkLst>
      </pc:sldChg>
      <pc:sldChg chg="modSp mod">
        <pc:chgData name="Wei Li" userId="fae33518c2e5a771" providerId="LiveId" clId="{DF69532B-460A-4831-9EC4-402CEA25902C}" dt="2024-07-14T01:37:23.620" v="32" actId="27636"/>
        <pc:sldMkLst>
          <pc:docMk/>
          <pc:sldMk cId="0" sldId="5753"/>
        </pc:sldMkLst>
        <pc:spChg chg="mod">
          <ac:chgData name="Wei Li" userId="fae33518c2e5a771" providerId="LiveId" clId="{DF69532B-460A-4831-9EC4-402CEA25902C}" dt="2024-07-14T01:37:23.620" v="32" actId="27636"/>
          <ac:spMkLst>
            <pc:docMk/>
            <pc:sldMk cId="0" sldId="5753"/>
            <ac:spMk id="159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15.175" v="30" actId="255"/>
        <pc:sldMkLst>
          <pc:docMk/>
          <pc:sldMk cId="0" sldId="5754"/>
        </pc:sldMkLst>
        <pc:spChg chg="mod">
          <ac:chgData name="Wei Li" userId="fae33518c2e5a771" providerId="LiveId" clId="{DF69532B-460A-4831-9EC4-402CEA25902C}" dt="2024-07-14T01:37:15.175" v="30" actId="255"/>
          <ac:spMkLst>
            <pc:docMk/>
            <pc:sldMk cId="0" sldId="5754"/>
            <ac:spMk id="16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30.596" v="34" actId="27636"/>
        <pc:sldMkLst>
          <pc:docMk/>
          <pc:sldMk cId="0" sldId="5755"/>
        </pc:sldMkLst>
        <pc:spChg chg="mod">
          <ac:chgData name="Wei Li" userId="fae33518c2e5a771" providerId="LiveId" clId="{DF69532B-460A-4831-9EC4-402CEA25902C}" dt="2024-07-14T01:37:30.596" v="34" actId="27636"/>
          <ac:spMkLst>
            <pc:docMk/>
            <pc:sldMk cId="0" sldId="5755"/>
            <ac:spMk id="167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37.017" v="36" actId="27636"/>
        <pc:sldMkLst>
          <pc:docMk/>
          <pc:sldMk cId="0" sldId="5756"/>
        </pc:sldMkLst>
        <pc:spChg chg="mod">
          <ac:chgData name="Wei Li" userId="fae33518c2e5a771" providerId="LiveId" clId="{DF69532B-460A-4831-9EC4-402CEA25902C}" dt="2024-07-14T01:37:37.017" v="36" actId="27636"/>
          <ac:spMkLst>
            <pc:docMk/>
            <pc:sldMk cId="0" sldId="5756"/>
            <ac:spMk id="17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45.136" v="38" actId="27636"/>
        <pc:sldMkLst>
          <pc:docMk/>
          <pc:sldMk cId="0" sldId="5757"/>
        </pc:sldMkLst>
        <pc:spChg chg="mod">
          <ac:chgData name="Wei Li" userId="fae33518c2e5a771" providerId="LiveId" clId="{DF69532B-460A-4831-9EC4-402CEA25902C}" dt="2024-07-14T01:37:45.136" v="38" actId="27636"/>
          <ac:spMkLst>
            <pc:docMk/>
            <pc:sldMk cId="0" sldId="5757"/>
            <ac:spMk id="177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51.525" v="40" actId="27636"/>
        <pc:sldMkLst>
          <pc:docMk/>
          <pc:sldMk cId="0" sldId="5758"/>
        </pc:sldMkLst>
        <pc:spChg chg="mod">
          <ac:chgData name="Wei Li" userId="fae33518c2e5a771" providerId="LiveId" clId="{DF69532B-460A-4831-9EC4-402CEA25902C}" dt="2024-07-14T01:37:51.525" v="40" actId="27636"/>
          <ac:spMkLst>
            <pc:docMk/>
            <pc:sldMk cId="0" sldId="5758"/>
            <ac:spMk id="18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58.638" v="42" actId="27636"/>
        <pc:sldMkLst>
          <pc:docMk/>
          <pc:sldMk cId="0" sldId="5759"/>
        </pc:sldMkLst>
        <pc:spChg chg="mod">
          <ac:chgData name="Wei Li" userId="fae33518c2e5a771" providerId="LiveId" clId="{DF69532B-460A-4831-9EC4-402CEA25902C}" dt="2024-07-14T01:37:58.638" v="42" actId="27636"/>
          <ac:spMkLst>
            <pc:docMk/>
            <pc:sldMk cId="0" sldId="5759"/>
            <ac:spMk id="185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8:03.394" v="44" actId="27636"/>
        <pc:sldMkLst>
          <pc:docMk/>
          <pc:sldMk cId="0" sldId="5760"/>
        </pc:sldMkLst>
        <pc:spChg chg="mod">
          <ac:chgData name="Wei Li" userId="fae33518c2e5a771" providerId="LiveId" clId="{DF69532B-460A-4831-9EC4-402CEA25902C}" dt="2024-07-14T01:38:03.394" v="44" actId="27636"/>
          <ac:spMkLst>
            <pc:docMk/>
            <pc:sldMk cId="0" sldId="5760"/>
            <ac:spMk id="19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8:09.179" v="46" actId="27636"/>
        <pc:sldMkLst>
          <pc:docMk/>
          <pc:sldMk cId="0" sldId="5761"/>
        </pc:sldMkLst>
        <pc:spChg chg="mod">
          <ac:chgData name="Wei Li" userId="fae33518c2e5a771" providerId="LiveId" clId="{DF69532B-460A-4831-9EC4-402CEA25902C}" dt="2024-07-14T01:38:09.179" v="46" actId="27636"/>
          <ac:spMkLst>
            <pc:docMk/>
            <pc:sldMk cId="0" sldId="5761"/>
            <ac:spMk id="195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09.024" v="47" actId="27636"/>
        <pc:sldMkLst>
          <pc:docMk/>
          <pc:sldMk cId="0" sldId="5775"/>
        </pc:sldMkLst>
        <pc:spChg chg="mod">
          <ac:chgData name="Wei Li" userId="fae33518c2e5a771" providerId="LiveId" clId="{DF69532B-460A-4831-9EC4-402CEA25902C}" dt="2024-07-14T01:39:09.024" v="47" actId="27636"/>
          <ac:spMkLst>
            <pc:docMk/>
            <pc:sldMk cId="0" sldId="5775"/>
            <ac:spMk id="9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33.466" v="52" actId="255"/>
        <pc:sldMkLst>
          <pc:docMk/>
          <pc:sldMk cId="0" sldId="5776"/>
        </pc:sldMkLst>
        <pc:spChg chg="mod">
          <ac:chgData name="Wei Li" userId="fae33518c2e5a771" providerId="LiveId" clId="{DF69532B-460A-4831-9EC4-402CEA25902C}" dt="2024-07-14T01:39:33.466" v="52" actId="255"/>
          <ac:spMkLst>
            <pc:docMk/>
            <pc:sldMk cId="0" sldId="5776"/>
            <ac:spMk id="9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48.369" v="54" actId="255"/>
        <pc:sldMkLst>
          <pc:docMk/>
          <pc:sldMk cId="0" sldId="5777"/>
        </pc:sldMkLst>
        <pc:spChg chg="mod">
          <ac:chgData name="Wei Li" userId="fae33518c2e5a771" providerId="LiveId" clId="{DF69532B-460A-4831-9EC4-402CEA25902C}" dt="2024-07-14T01:39:48.369" v="54" actId="255"/>
          <ac:spMkLst>
            <pc:docMk/>
            <pc:sldMk cId="0" sldId="5777"/>
            <ac:spMk id="9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40:00.906" v="56" actId="255"/>
        <pc:sldMkLst>
          <pc:docMk/>
          <pc:sldMk cId="0" sldId="5778"/>
        </pc:sldMkLst>
        <pc:spChg chg="mod">
          <ac:chgData name="Wei Li" userId="fae33518c2e5a771" providerId="LiveId" clId="{DF69532B-460A-4831-9EC4-402CEA25902C}" dt="2024-07-14T01:40:00.906" v="56" actId="255"/>
          <ac:spMkLst>
            <pc:docMk/>
            <pc:sldMk cId="0" sldId="5778"/>
            <ac:spMk id="100" creationId="{00000000-0000-0000-0000-000000000000}"/>
          </ac:spMkLst>
        </pc:spChg>
      </pc:sldChg>
      <pc:sldChg chg="add">
        <pc:chgData name="Wei Li" userId="fae33518c2e5a771" providerId="LiveId" clId="{DF69532B-460A-4831-9EC4-402CEA25902C}" dt="2024-07-14T01:42:32.789" v="59"/>
        <pc:sldMkLst>
          <pc:docMk/>
          <pc:sldMk cId="281733706" sldId="5788"/>
        </pc:sldMkLst>
      </pc:sldChg>
      <pc:sldChg chg="modSp add mod setBg">
        <pc:chgData name="Wei Li" userId="fae33518c2e5a771" providerId="LiveId" clId="{DF69532B-460A-4831-9EC4-402CEA25902C}" dt="2024-07-14T02:18:34.227" v="253" actId="255"/>
        <pc:sldMkLst>
          <pc:docMk/>
          <pc:sldMk cId="3631104944" sldId="5791"/>
        </pc:sldMkLst>
        <pc:spChg chg="mod">
          <ac:chgData name="Wei Li" userId="fae33518c2e5a771" providerId="LiveId" clId="{DF69532B-460A-4831-9EC4-402CEA25902C}" dt="2024-07-14T02:18:34.227" v="253" actId="255"/>
          <ac:spMkLst>
            <pc:docMk/>
            <pc:sldMk cId="3631104944" sldId="5791"/>
            <ac:spMk id="9" creationId="{A9F61778-6808-3EC7-C2B6-5E59282F6AA2}"/>
          </ac:spMkLst>
        </pc:spChg>
      </pc:sldChg>
      <pc:sldMasterChg chg="del delSldLayout">
        <pc:chgData name="Wei Li" userId="fae33518c2e5a771" providerId="LiveId" clId="{DF69532B-460A-4831-9EC4-402CEA25902C}" dt="2024-07-14T01:44:47.683" v="63" actId="47"/>
        <pc:sldMasterMkLst>
          <pc:docMk/>
          <pc:sldMasterMk cId="3789359544" sldId="2147484541"/>
        </pc:sldMasterMkLst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539248462" sldId="2147484542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86923052" sldId="2147484543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555514015" sldId="2147484544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98814251" sldId="2147484545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318886411" sldId="2147484546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759815827" sldId="2147484547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962909438" sldId="2147484548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77520675" sldId="2147484549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928060658" sldId="2147484550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681983409" sldId="2147484551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649947882" sldId="2147484552"/>
          </pc:sldLayoutMkLst>
        </pc:sldLayoutChg>
      </pc:sldMasterChg>
      <pc:sldMasterChg chg="del delSldLayout">
        <pc:chgData name="Wei Li" userId="fae33518c2e5a771" providerId="LiveId" clId="{DF69532B-460A-4831-9EC4-402CEA25902C}" dt="2024-07-14T01:42:23.674" v="58" actId="47"/>
        <pc:sldMasterMkLst>
          <pc:docMk/>
          <pc:sldMasterMk cId="1722653856" sldId="2147484553"/>
        </pc:sldMasterMkLst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443944317" sldId="2147484554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011170667" sldId="2147484555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42014914" sldId="2147484556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563316768" sldId="2147484557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22804679" sldId="2147484558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699053578" sldId="2147484559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544515426" sldId="2147484560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002324735" sldId="2147484561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843715648" sldId="2147484562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3825184" sldId="2147484563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158648277" sldId="2147484564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1606511056" sldId="2147484565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945286740" sldId="214748456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4027901207" sldId="214748456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800869374" sldId="214748456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870201423" sldId="214748456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297530475" sldId="214748457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458894637" sldId="214748457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109333318" sldId="214748457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00547168" sldId="214748457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398212043" sldId="214748457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821473783" sldId="214748457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276280398" sldId="2147484576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3663405457" sldId="2147484577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512111098" sldId="214748457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799925720" sldId="214748457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82372774" sldId="214748458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38873301" sldId="214748458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498474906" sldId="214748458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622284688" sldId="214748458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86331307" sldId="214748458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922197770" sldId="214748458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264601739" sldId="214748458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40148844" sldId="214748458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4386427" sldId="2147484588"/>
          </pc:sldLayoutMkLst>
        </pc:sldLayoutChg>
      </pc:sldMasterChg>
      <pc:sldMasterChg chg="del delSldLayout">
        <pc:chgData name="Wei Li" userId="fae33518c2e5a771" providerId="LiveId" clId="{DF69532B-460A-4831-9EC4-402CEA25902C}" dt="2024-07-14T01:41:41.408" v="57" actId="47"/>
        <pc:sldMasterMkLst>
          <pc:docMk/>
          <pc:sldMasterMk cId="1169265768" sldId="2147484589"/>
        </pc:sldMasterMkLst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4000510" sldId="2147484590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2695835" sldId="2147484591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472827324" sldId="2147484592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59754510" sldId="2147484593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334672716" sldId="2147484594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95320611" sldId="2147484595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191964024" sldId="2147484596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199491141" sldId="2147484597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92808608" sldId="2147484598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59302394" sldId="2147484599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29042396" sldId="2147484600"/>
          </pc:sldLayoutMkLst>
        </pc:sldLayoutChg>
      </pc:sldMasterChg>
      <pc:sldMasterChg chg="del delSldLayout">
        <pc:chgData name="Wei Li" userId="fae33518c2e5a771" providerId="LiveId" clId="{DF69532B-460A-4831-9EC4-402CEA25902C}" dt="2024-07-14T02:11:57.119" v="218" actId="47"/>
        <pc:sldMasterMkLst>
          <pc:docMk/>
          <pc:sldMasterMk cId="3991789201" sldId="2147484668"/>
        </pc:sldMasterMkLst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742292417" sldId="2147484669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764123379" sldId="2147484670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1927006" sldId="2147484671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628613566" sldId="2147484672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140993791" sldId="2147484673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388825821" sldId="2147484674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243234201" sldId="2147484675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2397024306" sldId="2147484676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3544969" sldId="2147484677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694549367" sldId="2147484678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86114898" sldId="2147484679"/>
          </pc:sldLayoutMkLst>
        </pc:sldLayoutChg>
      </pc:sldMasterChg>
    </pc:docChg>
  </pc:docChgLst>
  <pc:docChgLst>
    <pc:chgData name="Wei Li" userId="fae33518c2e5a771" providerId="LiveId" clId="{9F90E46A-48FF-4D7C-962C-6CAEB56ED217}"/>
    <pc:docChg chg="addSld delSld modSld delMainMaster">
      <pc:chgData name="Wei Li" userId="fae33518c2e5a771" providerId="LiveId" clId="{9F90E46A-48FF-4D7C-962C-6CAEB56ED217}" dt="2024-09-22T03:57:28.523" v="80" actId="6549"/>
      <pc:docMkLst>
        <pc:docMk/>
      </pc:docMkLst>
      <pc:sldChg chg="modSp mod">
        <pc:chgData name="Wei Li" userId="fae33518c2e5a771" providerId="LiveId" clId="{9F90E46A-48FF-4D7C-962C-6CAEB56ED217}" dt="2024-09-22T03:54:26.780" v="45" actId="20577"/>
        <pc:sldMkLst>
          <pc:docMk/>
          <pc:sldMk cId="1095009189" sldId="273"/>
        </pc:sldMkLst>
        <pc:spChg chg="mod">
          <ac:chgData name="Wei Li" userId="fae33518c2e5a771" providerId="LiveId" clId="{9F90E46A-48FF-4D7C-962C-6CAEB56ED217}" dt="2024-09-22T03:54:26.780" v="45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418116087" sldId="36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81227401" sldId="36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5027517" sldId="36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195371506" sldId="36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388626012" sldId="36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58151511" sldId="37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543482315" sldId="37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809621942" sldId="377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069644509" sldId="38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881435715" sldId="38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447809644" sldId="38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914447219" sldId="38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864966412" sldId="38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746178304" sldId="38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68684" sldId="390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058646175" sldId="39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215136386" sldId="39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134460419" sldId="39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966880236" sldId="39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214496429" sldId="39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582144282" sldId="39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80691001" sldId="39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29492370" sldId="39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684220703" sldId="39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576863899" sldId="400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21138635" sldId="401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4062696824" sldId="40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07784251" sldId="4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88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156970286" sldId="89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91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07621559" sldId="91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843817140" sldId="91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41961618" sldId="91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553735931" sldId="91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717786335" sldId="91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27070678" sldId="92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0641815" sldId="9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415594728" sldId="92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18417896" sldId="923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35144325" sldId="92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045501948" sldId="92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732847337" sldId="92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492026593" sldId="92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890450502" sldId="92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699569645" sldId="93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97510426" sldId="931"/>
        </pc:sldMkLst>
      </pc:sldChg>
      <pc:sldChg chg="modSp mod">
        <pc:chgData name="Wei Li" userId="fae33518c2e5a771" providerId="LiveId" clId="{9F90E46A-48FF-4D7C-962C-6CAEB56ED217}" dt="2024-09-22T03:57:28.523" v="80" actId="6549"/>
        <pc:sldMkLst>
          <pc:docMk/>
          <pc:sldMk cId="252876147" sldId="960"/>
        </pc:sldMkLst>
        <pc:spChg chg="mod">
          <ac:chgData name="Wei Li" userId="fae33518c2e5a771" providerId="LiveId" clId="{9F90E46A-48FF-4D7C-962C-6CAEB56ED217}" dt="2024-09-22T03:57:28.523" v="80" actId="6549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9F90E46A-48FF-4D7C-962C-6CAEB56ED217}" dt="2024-09-22T03:55:36.428" v="48" actId="1076"/>
          <ac:spMkLst>
            <pc:docMk/>
            <pc:sldMk cId="252876147" sldId="960"/>
            <ac:spMk id="4" creationId="{70AFC8D4-F998-6E7E-4EDD-18BDFC7B6874}"/>
          </ac:spMkLst>
        </pc:spChg>
      </pc:sldChg>
      <pc:sldChg chg="modSp mod">
        <pc:chgData name="Wei Li" userId="fae33518c2e5a771" providerId="LiveId" clId="{9F90E46A-48FF-4D7C-962C-6CAEB56ED217}" dt="2024-09-22T03:25:53.927" v="3" actId="1076"/>
        <pc:sldMkLst>
          <pc:docMk/>
          <pc:sldMk cId="1187257088" sldId="3973"/>
        </pc:sldMkLst>
        <pc:spChg chg="mod">
          <ac:chgData name="Wei Li" userId="fae33518c2e5a771" providerId="LiveId" clId="{9F90E46A-48FF-4D7C-962C-6CAEB56ED217}" dt="2024-09-22T03:25:53.927" v="3" actId="1076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9F90E46A-48FF-4D7C-962C-6CAEB56ED217}" dt="2024-09-22T03:47:25.481" v="31" actId="255"/>
        <pc:sldMkLst>
          <pc:docMk/>
          <pc:sldMk cId="939554979" sldId="3976"/>
        </pc:sldMkLst>
        <pc:spChg chg="mod">
          <ac:chgData name="Wei Li" userId="fae33518c2e5a771" providerId="LiveId" clId="{9F90E46A-48FF-4D7C-962C-6CAEB56ED217}" dt="2024-09-22T03:47:25.481" v="31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2344463161" sldId="5348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56425970" sldId="5349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06217529" sldId="535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87313564" sldId="5352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994614902" sldId="5353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309835260" sldId="5354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6389901" sldId="5355"/>
        </pc:sldMkLst>
      </pc:sldChg>
      <pc:sldChg chg="del">
        <pc:chgData name="Wei Li" userId="fae33518c2e5a771" providerId="LiveId" clId="{9F90E46A-48FF-4D7C-962C-6CAEB56ED217}" dt="2024-09-22T03:29:16.781" v="7" actId="47"/>
        <pc:sldMkLst>
          <pc:docMk/>
          <pc:sldMk cId="281733706" sldId="5788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61782080" sldId="5789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732025059" sldId="579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8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9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800"/>
        </pc:sldMkLst>
      </pc:sldChg>
      <pc:sldChg chg="modSp mod">
        <pc:chgData name="Wei Li" userId="fae33518c2e5a771" providerId="LiveId" clId="{9F90E46A-48FF-4D7C-962C-6CAEB56ED217}" dt="2024-09-22T03:56:49.886" v="72" actId="20577"/>
        <pc:sldMkLst>
          <pc:docMk/>
          <pc:sldMk cId="977971804" sldId="5801"/>
        </pc:sldMkLst>
        <pc:spChg chg="mod">
          <ac:chgData name="Wei Li" userId="fae33518c2e5a771" providerId="LiveId" clId="{9F90E46A-48FF-4D7C-962C-6CAEB56ED217}" dt="2024-09-22T03:56:49.886" v="72" actId="20577"/>
          <ac:spMkLst>
            <pc:docMk/>
            <pc:sldMk cId="977971804" sldId="5801"/>
            <ac:spMk id="3" creationId="{43C66B0D-EB67-8E7E-A0F4-2BCBA60641F0}"/>
          </ac:spMkLst>
        </pc:spChg>
        <pc:spChg chg="mod">
          <ac:chgData name="Wei Li" userId="fae33518c2e5a771" providerId="LiveId" clId="{9F90E46A-48FF-4D7C-962C-6CAEB56ED217}" dt="2024-09-22T03:56:42.657" v="67"/>
          <ac:spMkLst>
            <pc:docMk/>
            <pc:sldMk cId="977971804" sldId="5801"/>
            <ac:spMk id="4" creationId="{70AFC8D4-F998-6E7E-4EDD-18BDFC7B6874}"/>
          </ac:spMkLst>
        </pc:spChg>
      </pc:sldChg>
      <pc:sldChg chg="add del setBg">
        <pc:chgData name="Wei Li" userId="fae33518c2e5a771" providerId="LiveId" clId="{9F90E46A-48FF-4D7C-962C-6CAEB56ED217}" dt="2024-09-22T03:56:13.001" v="66" actId="47"/>
        <pc:sldMkLst>
          <pc:docMk/>
          <pc:sldMk cId="4182156183" sldId="5801"/>
        </pc:sldMkLst>
      </pc:sldChg>
      <pc:sldChg chg="modSp mod">
        <pc:chgData name="Wei Li" userId="fae33518c2e5a771" providerId="LiveId" clId="{9F90E46A-48FF-4D7C-962C-6CAEB56ED217}" dt="2024-09-22T03:57:07.319" v="77" actId="20577"/>
        <pc:sldMkLst>
          <pc:docMk/>
          <pc:sldMk cId="2251180482" sldId="5802"/>
        </pc:sldMkLst>
        <pc:spChg chg="mod">
          <ac:chgData name="Wei Li" userId="fae33518c2e5a771" providerId="LiveId" clId="{9F90E46A-48FF-4D7C-962C-6CAEB56ED217}" dt="2024-09-22T03:57:07.319" v="77" actId="20577"/>
          <ac:spMkLst>
            <pc:docMk/>
            <pc:sldMk cId="2251180482" sldId="5802"/>
            <ac:spMk id="3" creationId="{43C66B0D-EB67-8E7E-A0F4-2BCBA60641F0}"/>
          </ac:spMkLst>
        </pc:spChg>
        <pc:spChg chg="mod">
          <ac:chgData name="Wei Li" userId="fae33518c2e5a771" providerId="LiveId" clId="{9F90E46A-48FF-4D7C-962C-6CAEB56ED217}" dt="2024-09-22T03:57:01.956" v="73"/>
          <ac:spMkLst>
            <pc:docMk/>
            <pc:sldMk cId="2251180482" sldId="5802"/>
            <ac:spMk id="4" creationId="{70AFC8D4-F998-6E7E-4EDD-18BDFC7B6874}"/>
          </ac:spMkLst>
        </pc:spChg>
      </pc:sldChg>
      <pc:sldMasterChg chg="del delSldLayout">
        <pc:chgData name="Wei Li" userId="fae33518c2e5a771" providerId="LiveId" clId="{9F90E46A-48FF-4D7C-962C-6CAEB56ED217}" dt="2024-09-22T03:29:16.781" v="7" actId="47"/>
        <pc:sldMasterMkLst>
          <pc:docMk/>
          <pc:sldMasterMk cId="2192251190" sldId="2147483796"/>
        </pc:sldMasterMkLst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70295332" sldId="214748379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61307890" sldId="2147483798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360747085" sldId="2147483799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09003357" sldId="2147483800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60237956" sldId="2147483801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899140051" sldId="2147483802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73047434" sldId="2147483803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717842013" sldId="2147483804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244724120" sldId="2147483805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44679443" sldId="2147483806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104444153" sldId="214748380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682981614" sldId="2147483808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1236107133" sldId="2147484749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905351652" sldId="214748475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471150374" sldId="214748475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86621069" sldId="214748475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00454091" sldId="214748475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59485601" sldId="214748475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28727531" sldId="214748475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518515345" sldId="214748475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862510008" sldId="214748475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213258799" sldId="214748475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4114268745" sldId="214748475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77768908" sldId="2147484760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742967080" sldId="2147484761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120669327" sldId="214748476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024913867" sldId="214748476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231806610" sldId="214748476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246842483" sldId="214748476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71490336" sldId="214748476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86528323" sldId="214748476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26932214" sldId="214748476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83616235" sldId="214748476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717870715" sldId="214748477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77258151" sldId="214748477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183885823" sldId="2147484772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41.195" v="5" actId="47"/>
        <pc:sldMasterMkLst>
          <pc:docMk/>
          <pc:sldMasterMk cId="3577415074" sldId="2147484783"/>
        </pc:sldMasterMkLst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230070606" sldId="2147484784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2974929477" sldId="2147484785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085004399" sldId="2147484786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84770275" sldId="2147484787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86322715" sldId="2147484788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05450558" sldId="2147484789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745213282" sldId="2147484790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30853407" sldId="2147484791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3795797184" sldId="2147484792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517205443" sldId="2147484793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54443517" sldId="2147484794"/>
          </pc:sldLayoutMkLst>
        </pc:sldLayoutChg>
      </pc:sldMasterChg>
      <pc:sldMasterChg chg="del delSldLayout">
        <pc:chgData name="Wei Li" userId="fae33518c2e5a771" providerId="LiveId" clId="{9F90E46A-48FF-4D7C-962C-6CAEB56ED217}" dt="2024-09-22T03:29:03.046" v="6" actId="47"/>
        <pc:sldMasterMkLst>
          <pc:docMk/>
          <pc:sldMasterMk cId="3924301890" sldId="2147484795"/>
        </pc:sldMasterMkLst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29143877" sldId="2147484796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819824764" sldId="2147484797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837864283" sldId="2147484798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156078288" sldId="2147484799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33558444" sldId="2147484800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457510201" sldId="2147484801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438746666" sldId="2147484802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634396396" sldId="2147484803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2651060189" sldId="2147484804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04586828" sldId="2147484805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327658923" sldId="2147484806"/>
          </pc:sldLayoutMkLst>
        </pc:sldLayoutChg>
      </pc:sldMasterChg>
      <pc:sldMasterChg chg="del delSldLayout">
        <pc:chgData name="Wei Li" userId="fae33518c2e5a771" providerId="LiveId" clId="{9F90E46A-48FF-4D7C-962C-6CAEB56ED217}" dt="2024-09-22T03:25:24.699" v="0" actId="47"/>
        <pc:sldMasterMkLst>
          <pc:docMk/>
          <pc:sldMasterMk cId="1657588526" sldId="2147484807"/>
        </pc:sldMasterMkLst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00269953" sldId="2147484808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53089137" sldId="2147484809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27357590" sldId="2147484810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4578703" sldId="2147484811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981172149" sldId="2147484812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08498558" sldId="2147484813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674577017" sldId="2147484814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735734078" sldId="2147484815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1115234433" sldId="2147484816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87903382" sldId="2147484817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968027979" sldId="2147484818"/>
          </pc:sldLayoutMkLst>
        </pc:sldLayoutChg>
      </pc:sldMasterChg>
    </pc:docChg>
  </pc:docChgLst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  <pc:spChg chg="mod">
          <ac:chgData name="Wei Li" userId="fae33518c2e5a771" providerId="LiveId" clId="{02F478B9-D74A-4C94-B4F5-05113938DE46}" dt="2024-01-07T03:10:37.552" v="33" actId="122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1195371506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388626012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058151511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  <pc:spChg chg="mod">
          <ac:chgData name="Wei Li" userId="fae33518c2e5a771" providerId="LiveId" clId="{02F478B9-D74A-4C94-B4F5-05113938DE46}" dt="2024-01-07T03:11:41.030" v="43" actId="255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  <pc:spChg chg="mod">
          <ac:chgData name="Wei Li" userId="fae33518c2e5a771" providerId="LiveId" clId="{02F478B9-D74A-4C94-B4F5-05113938DE46}" dt="2024-01-07T03:12:38.014" v="56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02F478B9-D74A-4C94-B4F5-05113938DE46}" dt="2024-01-07T03:14:00.045" v="96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  <pc:spChg chg="mod">
          <ac:chgData name="Wei Li" userId="fae33518c2e5a771" providerId="LiveId" clId="{02F478B9-D74A-4C94-B4F5-05113938DE46}" dt="2024-01-07T02:37:14.239" v="11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  <pc:spChg chg="mod">
          <ac:chgData name="Wei Li" userId="fae33518c2e5a771" providerId="LiveId" clId="{02F478B9-D74A-4C94-B4F5-05113938DE46}" dt="2024-01-07T03:12:00.256" v="44"/>
          <ac:spMkLst>
            <pc:docMk/>
            <pc:sldMk cId="1355953003" sldId="5616"/>
            <ac:spMk id="4" creationId="{AB928B3A-8B07-440E-6532-329534C650BA}"/>
          </ac:spMkLst>
        </pc:spChg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  <pc:picChg chg="mod">
          <ac:chgData name="Wei Li" userId="fae33518c2e5a771" providerId="LiveId" clId="{02F478B9-D74A-4C94-B4F5-05113938DE46}" dt="2024-01-07T02:47:45.656" v="21" actId="14100"/>
          <ac:picMkLst>
            <pc:docMk/>
            <pc:sldMk cId="0" sldId="5628"/>
            <ac:picMk id="4" creationId="{00000000-0000-0000-0000-000000000000}"/>
          </ac:picMkLst>
        </pc:picChg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  <pc:picChg chg="mod">
          <ac:chgData name="Wei Li" userId="fae33518c2e5a771" providerId="LiveId" clId="{02F478B9-D74A-4C94-B4F5-05113938DE46}" dt="2024-01-07T02:51:34.097" v="24" actId="14100"/>
          <ac:picMkLst>
            <pc:docMk/>
            <pc:sldMk cId="1833093367" sldId="5629"/>
            <ac:picMk id="7" creationId="{00000000-0000-0000-0000-000000000000}"/>
          </ac:picMkLst>
        </pc:picChg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  <pc:spChg chg="del">
          <ac:chgData name="Wei Li" userId="fae33518c2e5a771" providerId="LiveId" clId="{9FD37FFB-7B56-4B72-892B-04314B687B23}" dt="2023-12-17T00:56:44.993" v="14" actId="478"/>
          <ac:spMkLst>
            <pc:docMk/>
            <pc:sldMk cId="3185611366" sldId="271"/>
            <ac:spMk id="2" creationId="{913CD706-9501-6C2E-383E-66A21742C0B3}"/>
          </ac:spMkLst>
        </pc:spChg>
      </pc:sldChg>
      <pc:sldChg chg="modSp mod">
        <pc:chgData name="Wei Li" userId="fae33518c2e5a771" providerId="LiveId" clId="{9FD37FFB-7B56-4B72-892B-04314B687B23}" dt="2023-12-17T01:31:46.800" v="58" actId="14100"/>
        <pc:sldMkLst>
          <pc:docMk/>
          <pc:sldMk cId="1095009189" sldId="273"/>
        </pc:sldMkLst>
        <pc:spChg chg="mod">
          <ac:chgData name="Wei Li" userId="fae33518c2e5a771" providerId="LiveId" clId="{9FD37FFB-7B56-4B72-892B-04314B687B23}" dt="2023-12-17T01:31:46.800" v="58" actId="14100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  <pc:spChg chg="mod">
          <ac:chgData name="Wei Li" userId="fae33518c2e5a771" providerId="LiveId" clId="{9FD37FFB-7B56-4B72-892B-04314B687B23}" dt="2023-12-17T01:33:23.880" v="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  <pc:spChg chg="mod">
          <ac:chgData name="Wei Li" userId="fae33518c2e5a771" providerId="LiveId" clId="{9FD37FFB-7B56-4B72-892B-04314B687B23}" dt="2023-12-17T00:54:21.338" v="12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9FD37FFB-7B56-4B72-892B-04314B687B23}" dt="2023-12-17T00:53:36.700" v="3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  <pc:spChg chg="mod">
          <ac:chgData name="Wei Li" userId="fae33518c2e5a771" providerId="LiveId" clId="{9FD37FFB-7B56-4B72-892B-04314B687B23}" dt="2023-12-17T01:03:51.835" v="35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  <pc:spChg chg="mod">
          <ac:chgData name="Wei Li" userId="fae33518c2e5a771" providerId="LiveId" clId="{9FD37FFB-7B56-4B72-892B-04314B687B23}" dt="2023-12-17T01:04:04.508" v="38" actId="6549"/>
          <ac:spMkLst>
            <pc:docMk/>
            <pc:sldMk cId="1441545845" sldId="4045"/>
            <ac:spMk id="3" creationId="{89253642-C0DE-7C83-A7A1-3E35788E3CB5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  <pc:spChg chg="mod">
          <ac:chgData name="Wei Li" userId="fae33518c2e5a771" providerId="LiveId" clId="{9FD37FFB-7B56-4B72-892B-04314B687B23}" dt="2023-12-17T01:33:40.283" v="77" actId="6549"/>
          <ac:spMkLst>
            <pc:docMk/>
            <pc:sldMk cId="1355953003" sldId="5616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  <pc:spChg chg="mod">
          <ac:chgData name="Wei Li" userId="fae33518c2e5a771" providerId="LiveId" clId="{9FD37FFB-7B56-4B72-892B-04314B687B23}" dt="2023-12-17T01:33:57.485" v="80" actId="20577"/>
          <ac:spMkLst>
            <pc:docMk/>
            <pc:sldMk cId="4185961323" sldId="5617"/>
            <ac:spMk id="4" creationId="{AB928B3A-8B07-440E-6532-329534C650BA}"/>
          </ac:spMkLst>
        </pc:spChg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  <pc:spChg chg="mod">
          <ac:chgData name="Wei Li" userId="fae33518c2e5a771" providerId="LiveId" clId="{9FD37FFB-7B56-4B72-892B-04314B687B23}" dt="2023-12-17T01:34:10.665" v="82" actId="6549"/>
          <ac:spMkLst>
            <pc:docMk/>
            <pc:sldMk cId="3066494377" sldId="5624"/>
            <ac:spMk id="4" creationId="{AB928B3A-8B07-440E-6532-329534C650BA}"/>
          </ac:spMkLst>
        </pc:spChg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3E629A0F-73EA-4B1D-AB7E-4D2F9E877A3B}"/>
    <pc:docChg chg="undo custSel addSld delSld modSld addMainMaster delMainMaster">
      <pc:chgData name="Wei Li" userId="fae33518c2e5a771" providerId="LiveId" clId="{3E629A0F-73EA-4B1D-AB7E-4D2F9E877A3B}" dt="2024-08-18T03:46:53.533" v="93" actId="47"/>
      <pc:docMkLst>
        <pc:docMk/>
      </pc:docMkLst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561314539" sldId="2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790701380" sldId="2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670934604" sldId="2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201836758" sldId="2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1643321112" sldId="2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065023629" sldId="2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1751642235" sldId="2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929603304" sldId="2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24843889" sldId="2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151729850" sldId="2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813360279" sldId="268"/>
        </pc:sldMkLst>
      </pc:sldChg>
      <pc:sldChg chg="modSp mod">
        <pc:chgData name="Wei Li" userId="fae33518c2e5a771" providerId="LiveId" clId="{3E629A0F-73EA-4B1D-AB7E-4D2F9E877A3B}" dt="2024-08-18T03:37:48.751" v="55" actId="20577"/>
        <pc:sldMkLst>
          <pc:docMk/>
          <pc:sldMk cId="1095009189" sldId="273"/>
        </pc:sldMkLst>
        <pc:spChg chg="mod">
          <ac:chgData name="Wei Li" userId="fae33518c2e5a771" providerId="LiveId" clId="{3E629A0F-73EA-4B1D-AB7E-4D2F9E877A3B}" dt="2024-08-18T03:37:48.751" v="55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814181246" sldId="33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751267923" sldId="33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7784251" sldId="4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19317323" sldId="66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88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56970286" sldId="89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91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135947362" sldId="91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66079072" sldId="91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81726924" sldId="91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997198472" sldId="91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30196202" sldId="91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738107168" sldId="92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699823597" sldId="921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527833539" sldId="92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259316574" sldId="923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596659685" sldId="92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89789728" sldId="92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846372010" sldId="92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435023586" sldId="92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407205531" sldId="92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216664415" sldId="92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39192580" sldId="93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741305410" sldId="93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776766" sldId="94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38527418" sldId="94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041132" sldId="94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345037910" sldId="95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98477734" sldId="95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78587745" sldId="95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62179170" sldId="957"/>
        </pc:sldMkLst>
      </pc:sldChg>
      <pc:sldChg chg="del">
        <pc:chgData name="Wei Li" userId="fae33518c2e5a771" providerId="LiveId" clId="{3E629A0F-73EA-4B1D-AB7E-4D2F9E877A3B}" dt="2024-08-18T03:38:38.571" v="78" actId="47"/>
        <pc:sldMkLst>
          <pc:docMk/>
          <pc:sldMk cId="3881119539" sldId="958"/>
        </pc:sldMkLst>
      </pc:sldChg>
      <pc:sldChg chg="modSp del mod">
        <pc:chgData name="Wei Li" userId="fae33518c2e5a771" providerId="LiveId" clId="{3E629A0F-73EA-4B1D-AB7E-4D2F9E877A3B}" dt="2024-08-18T03:38:38.571" v="78" actId="47"/>
        <pc:sldMkLst>
          <pc:docMk/>
          <pc:sldMk cId="778212391" sldId="959"/>
        </pc:sldMkLst>
        <pc:spChg chg="mod">
          <ac:chgData name="Wei Li" userId="fae33518c2e5a771" providerId="LiveId" clId="{3E629A0F-73EA-4B1D-AB7E-4D2F9E877A3B}" dt="2024-08-18T03:38:24.495" v="69" actId="14100"/>
          <ac:spMkLst>
            <pc:docMk/>
            <pc:sldMk cId="778212391" sldId="959"/>
            <ac:spMk id="3" creationId="{DB83FFE9-6A5B-D7BF-4B2C-57C50BDA8CD0}"/>
          </ac:spMkLst>
        </pc:spChg>
      </pc:sldChg>
      <pc:sldChg chg="modSp mod">
        <pc:chgData name="Wei Li" userId="fae33518c2e5a771" providerId="LiveId" clId="{3E629A0F-73EA-4B1D-AB7E-4D2F9E877A3B}" dt="2024-08-18T03:39:38.089" v="88" actId="20577"/>
        <pc:sldMkLst>
          <pc:docMk/>
          <pc:sldMk cId="252876147" sldId="960"/>
        </pc:sldMkLst>
        <pc:spChg chg="mod">
          <ac:chgData name="Wei Li" userId="fae33518c2e5a771" providerId="LiveId" clId="{3E629A0F-73EA-4B1D-AB7E-4D2F9E877A3B}" dt="2024-08-18T03:39:38.089" v="88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3E629A0F-73EA-4B1D-AB7E-4D2F9E877A3B}" dt="2024-08-18T03:39:20.084" v="85" actId="20577"/>
          <ac:spMkLst>
            <pc:docMk/>
            <pc:sldMk cId="252876147" sldId="960"/>
            <ac:spMk id="4" creationId="{70AFC8D4-F998-6E7E-4EDD-18BDFC7B6874}"/>
          </ac:spMkLst>
        </pc:spChg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11622177" sldId="96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945324507" sldId="96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390344" sldId="96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3277864" sldId="96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136721462" sldId="97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086475081" sldId="97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04627438" sldId="98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49679487" sldId="984"/>
        </pc:sldMkLst>
      </pc:sldChg>
      <pc:sldChg chg="del">
        <pc:chgData name="Wei Li" userId="fae33518c2e5a771" providerId="LiveId" clId="{3E629A0F-73EA-4B1D-AB7E-4D2F9E877A3B}" dt="2024-08-18T03:46:53.533" v="93" actId="47"/>
        <pc:sldMkLst>
          <pc:docMk/>
          <pc:sldMk cId="1058076376" sldId="98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5976911" sldId="98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77920830" sldId="98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3495169" sldId="99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65186508" sldId="99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91404145" sldId="99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11091679" sldId="99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1952481" sldId="100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89519137" sldId="100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93402754" sldId="100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99851997" sldId="100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54214437" sldId="100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96704277" sldId="101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661896159" sldId="1013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79427456" sldId="101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26779502" sldId="101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628254289" sldId="102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931980356" sldId="10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06818474" sldId="102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2452347300" sldId="382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854789590" sldId="3843"/>
        </pc:sldMkLst>
      </pc:sldChg>
      <pc:sldChg chg="modSp mod">
        <pc:chgData name="Wei Li" userId="fae33518c2e5a771" providerId="LiveId" clId="{3E629A0F-73EA-4B1D-AB7E-4D2F9E877A3B}" dt="2024-08-18T03:29:05.779" v="38" actId="20577"/>
        <pc:sldMkLst>
          <pc:docMk/>
          <pc:sldMk cId="1187257088" sldId="3973"/>
        </pc:sldMkLst>
        <pc:spChg chg="mod">
          <ac:chgData name="Wei Li" userId="fae33518c2e5a771" providerId="LiveId" clId="{3E629A0F-73EA-4B1D-AB7E-4D2F9E877A3B}" dt="2024-08-18T03:29:05.779" v="38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3E629A0F-73EA-4B1D-AB7E-4D2F9E877A3B}" dt="2024-08-18T03:28:44.030" v="9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3E629A0F-73EA-4B1D-AB7E-4D2F9E877A3B}" dt="2024-08-18T03:33:09.057" v="49" actId="20577"/>
        <pc:sldMkLst>
          <pc:docMk/>
          <pc:sldMk cId="939554979" sldId="3976"/>
        </pc:sldMkLst>
        <pc:spChg chg="mod">
          <ac:chgData name="Wei Li" userId="fae33518c2e5a771" providerId="LiveId" clId="{3E629A0F-73EA-4B1D-AB7E-4D2F9E877A3B}" dt="2024-08-18T03:33:09.057" v="49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1410347063" sldId="534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539479850" sldId="5349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473790587" sldId="5350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628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4012147817" sldId="574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4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5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6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7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8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79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0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1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3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4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5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6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7"/>
        </pc:sldMkLst>
      </pc:sldChg>
      <pc:sldChg chg="modSp mod">
        <pc:chgData name="Wei Li" userId="fae33518c2e5a771" providerId="LiveId" clId="{3E629A0F-73EA-4B1D-AB7E-4D2F9E877A3B}" dt="2024-08-18T03:39:43.370" v="90" actId="20577"/>
        <pc:sldMkLst>
          <pc:docMk/>
          <pc:sldMk cId="161782080" sldId="5789"/>
        </pc:sldMkLst>
        <pc:spChg chg="mod">
          <ac:chgData name="Wei Li" userId="fae33518c2e5a771" providerId="LiveId" clId="{3E629A0F-73EA-4B1D-AB7E-4D2F9E877A3B}" dt="2024-08-18T03:39:43.370" v="90" actId="20577"/>
          <ac:spMkLst>
            <pc:docMk/>
            <pc:sldMk cId="161782080" sldId="5789"/>
            <ac:spMk id="3" creationId="{43C66B0D-EB67-8E7E-A0F4-2BCBA60641F0}"/>
          </ac:spMkLst>
        </pc:spChg>
        <pc:spChg chg="mod">
          <ac:chgData name="Wei Li" userId="fae33518c2e5a771" providerId="LiveId" clId="{3E629A0F-73EA-4B1D-AB7E-4D2F9E877A3B}" dt="2024-08-18T03:39:01.611" v="81"/>
          <ac:spMkLst>
            <pc:docMk/>
            <pc:sldMk cId="161782080" sldId="5789"/>
            <ac:spMk id="4" creationId="{70AFC8D4-F998-6E7E-4EDD-18BDFC7B6874}"/>
          </ac:spMkLst>
        </pc:spChg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341303714" sldId="5789"/>
        </pc:sldMkLst>
      </pc:sldChg>
      <pc:sldChg chg="add del setBg">
        <pc:chgData name="Wei Li" userId="fae33518c2e5a771" providerId="LiveId" clId="{3E629A0F-73EA-4B1D-AB7E-4D2F9E877A3B}" dt="2024-08-18T03:38:42.908" v="80" actId="47"/>
        <pc:sldMkLst>
          <pc:docMk/>
          <pc:sldMk cId="4048245527" sldId="5789"/>
        </pc:sldMkLst>
      </pc:sldChg>
      <pc:sldChg chg="modSp mod">
        <pc:chgData name="Wei Li" userId="fae33518c2e5a771" providerId="LiveId" clId="{3E629A0F-73EA-4B1D-AB7E-4D2F9E877A3B}" dt="2024-08-18T03:39:46.811" v="91" actId="20577"/>
        <pc:sldMkLst>
          <pc:docMk/>
          <pc:sldMk cId="1732025059" sldId="5790"/>
        </pc:sldMkLst>
        <pc:spChg chg="mod">
          <ac:chgData name="Wei Li" userId="fae33518c2e5a771" providerId="LiveId" clId="{3E629A0F-73EA-4B1D-AB7E-4D2F9E877A3B}" dt="2024-08-18T03:39:46.811" v="91" actId="20577"/>
          <ac:spMkLst>
            <pc:docMk/>
            <pc:sldMk cId="1732025059" sldId="5790"/>
            <ac:spMk id="3" creationId="{43C66B0D-EB67-8E7E-A0F4-2BCBA60641F0}"/>
          </ac:spMkLst>
        </pc:spChg>
        <pc:spChg chg="mod">
          <ac:chgData name="Wei Li" userId="fae33518c2e5a771" providerId="LiveId" clId="{3E629A0F-73EA-4B1D-AB7E-4D2F9E877A3B}" dt="2024-08-18T03:39:16.373" v="83"/>
          <ac:spMkLst>
            <pc:docMk/>
            <pc:sldMk cId="1732025059" sldId="5790"/>
            <ac:spMk id="4" creationId="{70AFC8D4-F998-6E7E-4EDD-18BDFC7B6874}"/>
          </ac:spMkLst>
        </pc:spChg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74461221" sldId="5790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3631104944" sldId="5791"/>
        </pc:sldMkLst>
      </pc:sld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790192499" sldId="2147483709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51114161" sldId="214748371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3470378" sldId="214748371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4147527026" sldId="214748371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07075978" sldId="214748371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077851454" sldId="214748371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038132310" sldId="214748371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863900859" sldId="214748371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389060128" sldId="214748371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10556920" sldId="214748371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644049681" sldId="214748371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79982652" sldId="214748372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446861011" sldId="214748460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923349858" sldId="214748460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112269759" sldId="214748460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03960714" sldId="214748460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4111045277" sldId="214748460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999368153" sldId="214748460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219448581" sldId="214748460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899522304" sldId="214748460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321460039" sldId="214748460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748860798" sldId="214748461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928102695" sldId="214748461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265832208" sldId="214748461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676953458" sldId="214748461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92323228" sldId="214748461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35030901" sldId="214748461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879844850" sldId="214748461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711669140" sldId="214748461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765858895" sldId="214748461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31974380" sldId="214748461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228741864" sldId="2147484620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477549557" sldId="2147484621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60615081" sldId="214748462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139815050" sldId="214748462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11084130" sldId="214748462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36045406" sldId="214748462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119154651" sldId="214748462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917697012" sldId="21474846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829141187" sldId="2147484628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829141187" sldId="2147484628"/>
            <pc:sldLayoutMk cId="3520743941" sldId="214748462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3097871200" sldId="214748463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84739380" sldId="214748463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95443439" sldId="214748463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739594239" sldId="214748463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023348161" sldId="214748463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546667844" sldId="214748463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413508568" sldId="214748463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17236131" sldId="214748463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846478343" sldId="214748463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78142726" sldId="21474846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2845814653" sldId="214748464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266029867" sldId="214748464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672953052" sldId="214748464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410368096" sldId="214748464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4987726" sldId="214748464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013600490" sldId="214748464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364477906" sldId="214748464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517733427" sldId="214748464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69899188" sldId="214748464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84543077" sldId="2147484649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960071253" sldId="2147484650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399178509" sldId="2147484651"/>
          </pc:sldLayoutMkLst>
        </pc:sldLayoutChg>
      </pc:sldMaster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809109013" sldId="2147484652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683053136" sldId="214748465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56333307" sldId="214748465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275455507" sldId="214748465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86873497" sldId="214748465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24116257" sldId="214748465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50167743" sldId="214748465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305590595" sldId="214748465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737957858" sldId="214748466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36615967" sldId="214748466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064199652" sldId="214748466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6125892" sldId="214748466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114782040" sldId="214748466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501418404" sldId="214748466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677949492" sldId="214748466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345481860" sldId="214748466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1696272548" sldId="2147484692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830819132" sldId="214748469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708330305" sldId="214748469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03807" sldId="214748469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200053567" sldId="214748469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805682831" sldId="214748469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947031238" sldId="214748469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077467960" sldId="214748469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717259589" sldId="214748470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69343" sldId="214748470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45230177" sldId="214748470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925300251" sldId="2147484703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2071284127" sldId="2147484704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216431758" sldId="214748470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366752806" sldId="214748470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409041225" sldId="214748470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012309153" sldId="214748470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0943443" sldId="214748470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5880219" sldId="214748471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44495404" sldId="214748471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793765627" sldId="214748471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360156284" sldId="214748471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824395827" sldId="214748471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19888290" sldId="2147484715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971485630" sldId="2147484716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895506940" sldId="214748471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746093251" sldId="214748471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484026659" sldId="214748471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51610522" sldId="214748472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395216338" sldId="214748472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320805409" sldId="214748472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799476527" sldId="214748472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150418494" sldId="214748472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1591311641" sldId="214748472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842325810" sldId="214748472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21701662" sldId="21474847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7:27.291" v="6" actId="47"/>
        <pc:sldMasterMkLst>
          <pc:docMk/>
          <pc:sldMasterMk cId="2753052501" sldId="2147484728"/>
        </pc:sldMasterMkLst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2495808264" sldId="2147484729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144400404" sldId="2147484730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403288442" sldId="2147484731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998750488" sldId="2147484732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789251623" sldId="2147484733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516239810" sldId="2147484734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2997146" sldId="2147484735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71675377" sldId="2147484736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337839147" sldId="2147484737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616637067" sldId="2147484738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977671518" sldId="21474847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43:31.302" v="92" actId="47"/>
        <pc:sldMasterMkLst>
          <pc:docMk/>
          <pc:sldMasterMk cId="2790822888" sldId="2147484807"/>
        </pc:sldMasterMkLst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982553270" sldId="2147484808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896554430" sldId="2147484809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162777093" sldId="2147484810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020170847" sldId="2147484811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7333929" sldId="2147484812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65968124" sldId="2147484813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818616983" sldId="2147484814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4201173202" sldId="2147484815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163949549" sldId="2147484816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732883089" sldId="2147484817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229118685" sldId="21474848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209800" y="1981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algn="ctr">
              <a:buClrTx/>
            </a:lvl2pPr>
            <a:lvl3pPr algn="ctr">
              <a:buClrTx/>
            </a:lvl3pPr>
            <a:lvl4pPr algn="ctr">
              <a:buClrTx/>
            </a:lvl4pPr>
            <a:lvl5pPr algn="ctr"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63708" y="6172200"/>
            <a:ext cx="402668" cy="4001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2322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554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246313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46313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50"/>
              </a:spcBef>
              <a:buClrTx/>
              <a:buSzTx/>
              <a:buNone/>
              <a:defRPr sz="2000"/>
            </a:lvl1pPr>
            <a:lvl2pPr marL="0" indent="0">
              <a:spcBef>
                <a:spcPts val="450"/>
              </a:spcBef>
              <a:buClrTx/>
              <a:buSzTx/>
              <a:buNone/>
              <a:defRPr sz="2000"/>
            </a:lvl2pPr>
            <a:lvl3pPr marL="0" indent="0">
              <a:spcBef>
                <a:spcPts val="450"/>
              </a:spcBef>
              <a:buClrTx/>
              <a:buSzTx/>
              <a:buNone/>
              <a:defRPr sz="2000"/>
            </a:lvl3pPr>
            <a:lvl4pPr marL="0" indent="0">
              <a:spcBef>
                <a:spcPts val="450"/>
              </a:spcBef>
              <a:buClrTx/>
              <a:buSzTx/>
              <a:buNone/>
              <a:defRPr sz="2000"/>
            </a:lvl4pPr>
            <a:lvl5pPr marL="0" indent="0">
              <a:spcBef>
                <a:spcPts val="45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5506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25625" y="1600200"/>
            <a:ext cx="4194175" cy="4498975"/>
          </a:xfrm>
          <a:prstGeom prst="rect">
            <a:avLst/>
          </a:prstGeom>
        </p:spPr>
        <p:txBody>
          <a:bodyPr/>
          <a:lstStyle>
            <a:lvl1pPr>
              <a:spcBef>
                <a:spcPts val="650"/>
              </a:spcBef>
              <a:defRPr sz="2800"/>
            </a:lvl1pPr>
            <a:lvl2pPr marL="561975" indent="-333375">
              <a:spcBef>
                <a:spcPts val="650"/>
              </a:spcBef>
              <a:defRPr sz="2800"/>
            </a:lvl2pPr>
            <a:lvl3pPr marL="777239" indent="-320039">
              <a:spcBef>
                <a:spcPts val="650"/>
              </a:spcBef>
              <a:defRPr sz="2800"/>
            </a:lvl3pPr>
            <a:lvl4pPr marL="1041400" indent="-355600">
              <a:spcBef>
                <a:spcPts val="650"/>
              </a:spcBef>
              <a:defRPr sz="2800"/>
            </a:lvl4pPr>
            <a:lvl5pPr marL="1270000" indent="-355600">
              <a:spcBef>
                <a:spcPts val="65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9469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0"/>
              </a:spcBef>
              <a:buClrTx/>
              <a:buSzTx/>
              <a:buNone/>
              <a:defRPr sz="2400" b="1"/>
            </a:lvl1pPr>
            <a:lvl2pPr marL="0" indent="0">
              <a:spcBef>
                <a:spcPts val="550"/>
              </a:spcBef>
              <a:buClrTx/>
              <a:buSzTx/>
              <a:buNone/>
              <a:defRPr sz="2400" b="1"/>
            </a:lvl2pPr>
            <a:lvl3pPr marL="0" indent="0">
              <a:spcBef>
                <a:spcPts val="550"/>
              </a:spcBef>
              <a:buClrTx/>
              <a:buSzTx/>
              <a:buNone/>
              <a:defRPr sz="2400" b="1"/>
            </a:lvl3pPr>
            <a:lvl4pPr marL="0" indent="0">
              <a:spcBef>
                <a:spcPts val="550"/>
              </a:spcBef>
              <a:buClrTx/>
              <a:buSzTx/>
              <a:buNone/>
              <a:defRPr sz="2400" b="1"/>
            </a:lvl4pPr>
            <a:lvl5pPr marL="0" indent="0">
              <a:spcBef>
                <a:spcPts val="55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文字版面配置區 4"/>
          <p:cNvSpPr>
            <a:spLocks noGrp="1"/>
          </p:cNvSpPr>
          <p:nvPr>
            <p:ph type="body" sz="quarter" idx="21"/>
          </p:nvPr>
        </p:nvSpPr>
        <p:spPr>
          <a:xfrm>
            <a:off x="6169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579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41513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1421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981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99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文字版面配置區 3"/>
          <p:cNvSpPr>
            <a:spLocks noGrp="1"/>
          </p:cNvSpPr>
          <p:nvPr>
            <p:ph type="body" sz="quarter" idx="21"/>
          </p:nvPr>
        </p:nvSpPr>
        <p:spPr>
          <a:xfrm>
            <a:off x="1981200" y="1435100"/>
            <a:ext cx="3008314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6805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3316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圖片版面配置區 2"/>
          <p:cNvSpPr>
            <a:spLocks noGrp="1"/>
          </p:cNvSpPr>
          <p:nvPr>
            <p:ph type="pic" sz="half" idx="21"/>
          </p:nvPr>
        </p:nvSpPr>
        <p:spPr>
          <a:xfrm>
            <a:off x="3316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16288" y="5367338"/>
            <a:ext cx="5486402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7537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5625" y="228600"/>
            <a:ext cx="854075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825625" y="1600200"/>
            <a:ext cx="8540750" cy="4498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63708" y="6245225"/>
            <a:ext cx="402668" cy="400103"/>
          </a:xfrm>
          <a:prstGeom prst="rect">
            <a:avLst/>
          </a:prstGeom>
          <a:ln w="12700">
            <a:miter lim="400000"/>
          </a:ln>
        </p:spPr>
        <p:txBody>
          <a:bodyPr wrap="none" lIns="91437" tIns="91437" rIns="91437" bIns="91437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649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>
          <a:srgbClr val="CCFFCC"/>
        </a:buClr>
        <a:buSzPct val="85000"/>
        <a:buFontTx/>
        <a:buChar char="◼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555171" marR="0" indent="-326571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>
          <a:srgbClr val="CCFFCC"/>
        </a:buClr>
        <a:buSzPct val="85000"/>
        <a:buFontTx/>
        <a:buChar char="●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762000" marR="0" indent="-30480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0515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>
          <a:srgbClr val="CCFFCC"/>
        </a:buClr>
        <a:buSzPct val="90000"/>
        <a:buFontTx/>
        <a:buChar char="●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12801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15087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17373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19659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21945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7"/>
          <p:cNvSpPr txBox="1"/>
          <p:nvPr/>
        </p:nvSpPr>
        <p:spPr>
          <a:xfrm>
            <a:off x="817426" y="1471013"/>
            <a:ext cx="417741" cy="46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defTabSz="914400" hangingPunct="0"/>
            <a:r>
              <a:rPr sz="2400" kern="0">
                <a:latin typeface="Times New Roman"/>
                <a:cs typeface="Times New Roman"/>
              </a:rPr>
              <a:t>S7</a:t>
            </a:r>
          </a:p>
        </p:txBody>
      </p:sp>
      <p:sp>
        <p:nvSpPr>
          <p:cNvPr id="95" name="你的信實廣大…"/>
          <p:cNvSpPr txBox="1"/>
          <p:nvPr/>
        </p:nvSpPr>
        <p:spPr>
          <a:xfrm>
            <a:off x="1803620" y="1359322"/>
            <a:ext cx="8116965" cy="235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anchor="ctr">
            <a:spAutoFit/>
          </a:bodyPr>
          <a:lstStyle/>
          <a:p>
            <a:pPr algn="ctr" defTabSz="914400" hangingPunct="0">
              <a:defRPr sz="16900">
                <a:solidFill>
                  <a:srgbClr val="FFF239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sz="8450" kern="0" dirty="0" err="1">
                <a:solidFill>
                  <a:srgbClr val="FFF239"/>
                </a:solidFill>
                <a:latin typeface="Impact"/>
                <a:sym typeface="Impact"/>
              </a:rPr>
              <a:t>你的信實廣大</a:t>
            </a:r>
            <a:endParaRPr sz="8450" kern="0" dirty="0">
              <a:solidFill>
                <a:srgbClr val="FFF239"/>
              </a:solidFill>
              <a:latin typeface="Impact"/>
              <a:sym typeface="Impact"/>
            </a:endParaRPr>
          </a:p>
          <a:p>
            <a:pPr algn="ctr" defTabSz="914400" hangingPunct="0">
              <a:defRPr sz="12500">
                <a:solidFill>
                  <a:srgbClr val="FFF239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sz="6250" kern="0" dirty="0">
                <a:solidFill>
                  <a:srgbClr val="FFF239"/>
                </a:solidFill>
                <a:latin typeface="Impact"/>
                <a:sym typeface="Impact"/>
              </a:rPr>
              <a:t>Great Is Thy Faithfulness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A31B745-1531-250A-E84B-C4021FCF3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reat is thy faithfulness Chr.">
            <a:extLst>
              <a:ext uri="{FF2B5EF4-FFF2-40B4-BE49-F238E27FC236}">
                <a16:creationId xmlns:a16="http://schemas.microsoft.com/office/drawing/2014/main" xmlns="" id="{EA3AAD60-1204-5C3F-181B-E5C3EBF57D35}"/>
              </a:ext>
            </a:extLst>
          </p:cNvPr>
          <p:cNvSpPr txBox="1"/>
          <p:nvPr/>
        </p:nvSpPr>
        <p:spPr>
          <a:xfrm>
            <a:off x="9429050" y="6525661"/>
            <a:ext cx="2615458" cy="3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defTabSz="914400" hangingPunct="0"/>
            <a:r>
              <a:rPr sz="1700" kern="0">
                <a:latin typeface="Times New Roman"/>
                <a:cs typeface="Times New Roman"/>
              </a:rPr>
              <a:t>Great is thy faithfulness Chr.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1DFE71-FBD1-D6D7-741E-71B7B7E08FF4}"/>
              </a:ext>
            </a:extLst>
          </p:cNvPr>
          <p:cNvSpPr txBox="1"/>
          <p:nvPr/>
        </p:nvSpPr>
        <p:spPr>
          <a:xfrm>
            <a:off x="2272578" y="4250267"/>
            <a:ext cx="7185619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Great is thy faithfulness, O God my Father,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There is no shadow of turning with Thee;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Thou </a:t>
            </a:r>
            <a:r>
              <a:rPr lang="en-US" sz="2700" b="1" kern="0" dirty="0" err="1">
                <a:solidFill>
                  <a:srgbClr val="FFFFFF"/>
                </a:solidFill>
                <a:latin typeface="Hoefler Text"/>
                <a:sym typeface="Hoefler Text"/>
              </a:rPr>
              <a:t>changest</a:t>
            </a: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 not, Thy compassions they fail not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As Thou has been Thou forever will be.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6B2B0B-FD5A-D873-D5F8-D0B818570700}"/>
              </a:ext>
            </a:extLst>
          </p:cNvPr>
          <p:cNvSpPr txBox="1"/>
          <p:nvPr/>
        </p:nvSpPr>
        <p:spPr>
          <a:xfrm>
            <a:off x="1594086" y="647683"/>
            <a:ext cx="8777581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你的信實廣大  我神我天父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全無轉動影兒  藏在你心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你不改變  你慈愛永不轉移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無始無終的神  施恩不盡</a:t>
            </a:r>
            <a:endParaRPr lang="en-US" sz="2400" b="1" kern="0" dirty="0">
              <a:solidFill>
                <a:srgbClr val="0000CC"/>
              </a:solidFill>
              <a:highlight>
                <a:srgbClr val="000000"/>
              </a:highlight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57817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reat is thy faithfulness Chr."/>
          <p:cNvSpPr txBox="1"/>
          <p:nvPr/>
        </p:nvSpPr>
        <p:spPr>
          <a:xfrm>
            <a:off x="9429050" y="6525661"/>
            <a:ext cx="2615458" cy="3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defTabSz="914400" hangingPunct="0"/>
            <a:r>
              <a:rPr sz="1700" kern="0">
                <a:latin typeface="Times New Roman"/>
                <a:cs typeface="Times New Roman"/>
              </a:rPr>
              <a:t>Great is thy faithfulness Chr.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37D1FE-890F-031C-D51A-AD17848B3D92}"/>
              </a:ext>
            </a:extLst>
          </p:cNvPr>
          <p:cNvSpPr txBox="1"/>
          <p:nvPr/>
        </p:nvSpPr>
        <p:spPr>
          <a:xfrm>
            <a:off x="2770310" y="4250267"/>
            <a:ext cx="6190155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Great is Thy faithfulness!  x2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Morning by morning new mercies I see.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All I have needed Thy hand hath provided.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Great is Thy faithfulness, Lord unto me.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E516C8-8639-D630-9551-D362F51088FD}"/>
              </a:ext>
            </a:extLst>
          </p:cNvPr>
          <p:cNvSpPr txBox="1"/>
          <p:nvPr/>
        </p:nvSpPr>
        <p:spPr>
          <a:xfrm>
            <a:off x="1594086" y="647683"/>
            <a:ext cx="8777581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你的信實廣大 你的信實廣大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每早晨赐下新丰富恩惠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我一切需要你手豐富預備 </a:t>
            </a:r>
          </a:p>
          <a:p>
            <a:pPr algn="ctr" defTabSz="914400" hangingPunct="0">
              <a:defRPr sz="9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你的信實廣大 顯在我身 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30B42F5-75CE-61C3-5147-3083C6D0B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reat is thy faithfulness Chr.">
            <a:extLst>
              <a:ext uri="{FF2B5EF4-FFF2-40B4-BE49-F238E27FC236}">
                <a16:creationId xmlns:a16="http://schemas.microsoft.com/office/drawing/2014/main" xmlns="" id="{3863E300-A41E-ED5E-DEB2-7DBB1D9C3A25}"/>
              </a:ext>
            </a:extLst>
          </p:cNvPr>
          <p:cNvSpPr txBox="1"/>
          <p:nvPr/>
        </p:nvSpPr>
        <p:spPr>
          <a:xfrm>
            <a:off x="9429050" y="6525661"/>
            <a:ext cx="2615458" cy="3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defTabSz="914400" hangingPunct="0"/>
            <a:r>
              <a:rPr sz="1700" kern="0">
                <a:latin typeface="Times New Roman"/>
                <a:cs typeface="Times New Roman"/>
              </a:rPr>
              <a:t>Great is thy faithfulness Chr.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0110CC-5FC5-8593-B39C-7093747AA12C}"/>
              </a:ext>
            </a:extLst>
          </p:cNvPr>
          <p:cNvSpPr txBox="1"/>
          <p:nvPr/>
        </p:nvSpPr>
        <p:spPr>
          <a:xfrm>
            <a:off x="2378376" y="4250267"/>
            <a:ext cx="6974023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Summer and winter and springtime and harvest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Sun moon and stars in their courses above;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Join with all nature in manifold witness,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To Thy great faithfulness, mercy and love.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718CBF-B12E-1978-6691-CAB0B5B6C6E2}"/>
              </a:ext>
            </a:extLst>
          </p:cNvPr>
          <p:cNvSpPr txBox="1"/>
          <p:nvPr/>
        </p:nvSpPr>
        <p:spPr>
          <a:xfrm>
            <a:off x="1594086" y="647683"/>
            <a:ext cx="8777581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春夏秋冬四季  有栽種收成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日月星辰時刻 循轉不止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宇宙萬物 都為造物主見證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述說天父 莫大信實仁慈 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049491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B12FC7D-9266-BB0A-1965-955455970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reat is thy faithfulness Chr.">
            <a:extLst>
              <a:ext uri="{FF2B5EF4-FFF2-40B4-BE49-F238E27FC236}">
                <a16:creationId xmlns:a16="http://schemas.microsoft.com/office/drawing/2014/main" xmlns="" id="{8B761965-ACAA-F2C6-65A8-C26CC69C406B}"/>
              </a:ext>
            </a:extLst>
          </p:cNvPr>
          <p:cNvSpPr txBox="1"/>
          <p:nvPr/>
        </p:nvSpPr>
        <p:spPr>
          <a:xfrm>
            <a:off x="9429050" y="6525661"/>
            <a:ext cx="2615458" cy="3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defTabSz="914400" hangingPunct="0"/>
            <a:r>
              <a:rPr sz="1700" kern="0">
                <a:latin typeface="Times New Roman"/>
                <a:cs typeface="Times New Roman"/>
              </a:rPr>
              <a:t>Great is thy faithfulness Chr.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EB3E7F-2B5B-170E-26EB-E6FA16B7F5DF}"/>
              </a:ext>
            </a:extLst>
          </p:cNvPr>
          <p:cNvSpPr txBox="1"/>
          <p:nvPr/>
        </p:nvSpPr>
        <p:spPr>
          <a:xfrm>
            <a:off x="2770310" y="4250267"/>
            <a:ext cx="6190155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Great is Thy faithfulness!  x2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Morning by morning new mercies I see.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All I have needed Thy hand hath provided.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Great is Thy faithfulness, Lord unto me.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1DD370-5EC8-534A-9AEF-6D952BAE5BBE}"/>
              </a:ext>
            </a:extLst>
          </p:cNvPr>
          <p:cNvSpPr txBox="1"/>
          <p:nvPr/>
        </p:nvSpPr>
        <p:spPr>
          <a:xfrm>
            <a:off x="1594086" y="647683"/>
            <a:ext cx="8777581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你的信實廣大 你的信實廣大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每早晨赐下新丰富恩惠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我一切需要你手豐富預備 </a:t>
            </a:r>
          </a:p>
          <a:p>
            <a:pPr algn="ctr" defTabSz="914400" hangingPunct="0">
              <a:defRPr sz="9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你的信實廣大 顯在我身 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3226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967BA13-0C12-6E28-27CA-42CE51A85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reat is thy faithfulness Chr.">
            <a:extLst>
              <a:ext uri="{FF2B5EF4-FFF2-40B4-BE49-F238E27FC236}">
                <a16:creationId xmlns:a16="http://schemas.microsoft.com/office/drawing/2014/main" xmlns="" id="{08C814AF-4A85-9F84-BDCA-96F38E29BA3D}"/>
              </a:ext>
            </a:extLst>
          </p:cNvPr>
          <p:cNvSpPr txBox="1"/>
          <p:nvPr/>
        </p:nvSpPr>
        <p:spPr>
          <a:xfrm>
            <a:off x="9429050" y="6525661"/>
            <a:ext cx="2615458" cy="3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defTabSz="914400" hangingPunct="0"/>
            <a:r>
              <a:rPr sz="1700" kern="0">
                <a:latin typeface="Times New Roman"/>
                <a:cs typeface="Times New Roman"/>
              </a:rPr>
              <a:t>Great is thy faithfulness Chr.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F850EA-44BF-1EEF-2B4F-F20AEC44A54F}"/>
              </a:ext>
            </a:extLst>
          </p:cNvPr>
          <p:cNvSpPr txBox="1"/>
          <p:nvPr/>
        </p:nvSpPr>
        <p:spPr>
          <a:xfrm>
            <a:off x="2291013" y="4250267"/>
            <a:ext cx="7148751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Pardon for sin and a peace that </a:t>
            </a:r>
            <a:r>
              <a:rPr lang="en-US" sz="2700" b="1" kern="0" dirty="0" err="1">
                <a:solidFill>
                  <a:srgbClr val="FFFFFF"/>
                </a:solidFill>
                <a:latin typeface="Hoefler Text"/>
                <a:sym typeface="Hoefler Text"/>
              </a:rPr>
              <a:t>endureth</a:t>
            </a: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,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Thy own dear presence to cheer and to guide.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Strength for today and bright hope for tomorrow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Blessings all mine, with ten thousand beside.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89CF53-AFDE-6898-0472-86983C6D3DCA}"/>
              </a:ext>
            </a:extLst>
          </p:cNvPr>
          <p:cNvSpPr txBox="1"/>
          <p:nvPr/>
        </p:nvSpPr>
        <p:spPr>
          <a:xfrm>
            <a:off x="1594086" y="647683"/>
            <a:ext cx="8777581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你赦免我罪愆 賜我永平安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你的榮光親自 安慰導引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日月加力 更賜我光明盼望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你所賜的恩愛 永無止盡</a:t>
            </a:r>
          </a:p>
          <a:p>
            <a:pPr algn="ctr" defTabSz="914400" hangingPunct="0">
              <a:defRPr sz="9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 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609556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00AED96-FC12-04F2-4E13-A8D765EF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reat is thy faithfulness Chr.">
            <a:extLst>
              <a:ext uri="{FF2B5EF4-FFF2-40B4-BE49-F238E27FC236}">
                <a16:creationId xmlns:a16="http://schemas.microsoft.com/office/drawing/2014/main" xmlns="" id="{B1A9516B-0AFF-4520-59DB-9325323A650A}"/>
              </a:ext>
            </a:extLst>
          </p:cNvPr>
          <p:cNvSpPr txBox="1"/>
          <p:nvPr/>
        </p:nvSpPr>
        <p:spPr>
          <a:xfrm>
            <a:off x="9429050" y="6525661"/>
            <a:ext cx="2615458" cy="3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defTabSz="914400" hangingPunct="0"/>
            <a:r>
              <a:rPr sz="1700" kern="0">
                <a:latin typeface="Times New Roman"/>
                <a:cs typeface="Times New Roman"/>
              </a:rPr>
              <a:t>Great is thy faithfulness Chr.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AA245C-AAEC-B882-BEED-568CF337AA6A}"/>
              </a:ext>
            </a:extLst>
          </p:cNvPr>
          <p:cNvSpPr txBox="1"/>
          <p:nvPr/>
        </p:nvSpPr>
        <p:spPr>
          <a:xfrm>
            <a:off x="2770310" y="4250267"/>
            <a:ext cx="6190155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Great is Thy faithfulness!  x2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Morning by morning new mercies I see.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All I have needed Thy hand hath provided.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Great is Thy faithfulness, Lord unto me.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254420-5176-3124-BA8F-3174F19A7359}"/>
              </a:ext>
            </a:extLst>
          </p:cNvPr>
          <p:cNvSpPr txBox="1"/>
          <p:nvPr/>
        </p:nvSpPr>
        <p:spPr>
          <a:xfrm>
            <a:off x="1594086" y="647683"/>
            <a:ext cx="8777581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你的信實廣大 你的信實廣大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每早晨赐下新丰富恩惠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我一切需要你手豐富預備 </a:t>
            </a:r>
          </a:p>
          <a:p>
            <a:pPr algn="ctr" defTabSz="914400" hangingPunct="0">
              <a:defRPr sz="9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你的信實廣大 顯在我身 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8159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4B436C1-90C0-9AB3-4C53-8627EA656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reat is thy faithfulness Chr.">
            <a:extLst>
              <a:ext uri="{FF2B5EF4-FFF2-40B4-BE49-F238E27FC236}">
                <a16:creationId xmlns:a16="http://schemas.microsoft.com/office/drawing/2014/main" xmlns="" id="{13AA5A47-1350-3A9C-4A0A-33A79134308D}"/>
              </a:ext>
            </a:extLst>
          </p:cNvPr>
          <p:cNvSpPr txBox="1"/>
          <p:nvPr/>
        </p:nvSpPr>
        <p:spPr>
          <a:xfrm>
            <a:off x="9429050" y="6525661"/>
            <a:ext cx="2615458" cy="3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defTabSz="914400" hangingPunct="0"/>
            <a:r>
              <a:rPr sz="1700" kern="0">
                <a:latin typeface="Times New Roman"/>
                <a:cs typeface="Times New Roman"/>
              </a:rPr>
              <a:t>Great is thy faithfulness Chr.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8D1A3E-80E6-3C92-F122-BA9ACAC5EB4C}"/>
              </a:ext>
            </a:extLst>
          </p:cNvPr>
          <p:cNvSpPr txBox="1"/>
          <p:nvPr/>
        </p:nvSpPr>
        <p:spPr>
          <a:xfrm>
            <a:off x="2816798" y="4250267"/>
            <a:ext cx="6097180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All I have needed Thy hand hath provided</a:t>
            </a:r>
          </a:p>
          <a:p>
            <a:pPr algn="ctr" defTabSz="914400" hangingPunct="0">
              <a:defRPr sz="67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sz="2700" b="1" kern="0" dirty="0">
                <a:solidFill>
                  <a:srgbClr val="FFFFFF"/>
                </a:solidFill>
                <a:latin typeface="Hoefler Text"/>
                <a:sym typeface="Hoefler Text"/>
              </a:rPr>
              <a:t>Great is Thy faithfulness, Lord unto me.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4135AB-6614-3174-881E-A8AC18B04272}"/>
              </a:ext>
            </a:extLst>
          </p:cNvPr>
          <p:cNvSpPr txBox="1"/>
          <p:nvPr/>
        </p:nvSpPr>
        <p:spPr>
          <a:xfrm>
            <a:off x="1594086" y="1308083"/>
            <a:ext cx="877758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我一切需要你手豐富預備 </a:t>
            </a:r>
          </a:p>
          <a:p>
            <a:pPr algn="ctr" defTabSz="914400" hangingPunct="0">
              <a:defRPr sz="8000" b="1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zh-TW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你的信實廣大 顯在我身 </a:t>
            </a:r>
            <a:r>
              <a:rPr lang="zh-CN" altLang="en-US" sz="4800" b="1" kern="0" dirty="0">
                <a:solidFill>
                  <a:srgbClr val="FFFFFF"/>
                </a:solidFill>
                <a:highlight>
                  <a:srgbClr val="000000"/>
                </a:highlight>
                <a:latin typeface="Hoefler Text"/>
                <a:sym typeface="Hoefler Text"/>
              </a:rPr>
              <a:t> </a:t>
            </a:r>
          </a:p>
          <a:p>
            <a:pPr defTabSz="914400" hangingPunct="0"/>
            <a:endParaRPr lang="en-US" sz="2400" kern="0" dirty="0">
              <a:solidFill>
                <a:srgbClr val="0000CC"/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51488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designb">
  <a:themeElements>
    <a:clrScheme name="tdesignb">
      <a:dk1>
        <a:srgbClr val="0000CC"/>
      </a:dk1>
      <a:lt1>
        <a:srgbClr val="0000CC"/>
      </a:lt1>
      <a:dk2>
        <a:srgbClr val="A7A7A7"/>
      </a:dk2>
      <a:lt2>
        <a:srgbClr val="535353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0000FF"/>
      </a:hlink>
      <a:folHlink>
        <a:srgbClr val="FF00FF"/>
      </a:folHlink>
    </a:clrScheme>
    <a:fontScheme name="tdesignb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design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C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C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C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29743</TotalTime>
  <Words>544</Words>
  <Application>Microsoft Office PowerPoint</Application>
  <PresentationFormat>Custom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tdesignb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426</cp:revision>
  <dcterms:created xsi:type="dcterms:W3CDTF">2018-06-05T19:05:47Z</dcterms:created>
  <dcterms:modified xsi:type="dcterms:W3CDTF">2025-09-26T01:18:08Z</dcterms:modified>
</cp:coreProperties>
</file>